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Lst>
  <p:sldIdLst>
    <p:sldId id="257" r:id="rId2"/>
  </p:sldIdLst>
  <p:sldSz cx="32918400" cy="21945600"/>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1565275" indent="-1108075" algn="l" rtl="0" fontAlgn="base">
      <a:spcBef>
        <a:spcPct val="0"/>
      </a:spcBef>
      <a:spcAft>
        <a:spcPct val="0"/>
      </a:spcAft>
      <a:defRPr kern="1200">
        <a:solidFill>
          <a:schemeClr val="tx1"/>
        </a:solidFill>
        <a:latin typeface="Calibri" pitchFamily="34" charset="0"/>
        <a:ea typeface="+mn-ea"/>
        <a:cs typeface="Arial" charset="0"/>
      </a:defRPr>
    </a:lvl2pPr>
    <a:lvl3pPr marL="3132138" indent="-2217738" algn="l" rtl="0" fontAlgn="base">
      <a:spcBef>
        <a:spcPct val="0"/>
      </a:spcBef>
      <a:spcAft>
        <a:spcPct val="0"/>
      </a:spcAft>
      <a:defRPr kern="1200">
        <a:solidFill>
          <a:schemeClr val="tx1"/>
        </a:solidFill>
        <a:latin typeface="Calibri" pitchFamily="34" charset="0"/>
        <a:ea typeface="+mn-ea"/>
        <a:cs typeface="Arial" charset="0"/>
      </a:defRPr>
    </a:lvl3pPr>
    <a:lvl4pPr marL="4700588" indent="-3328988" algn="l" rtl="0" fontAlgn="base">
      <a:spcBef>
        <a:spcPct val="0"/>
      </a:spcBef>
      <a:spcAft>
        <a:spcPct val="0"/>
      </a:spcAft>
      <a:defRPr kern="1200">
        <a:solidFill>
          <a:schemeClr val="tx1"/>
        </a:solidFill>
        <a:latin typeface="Calibri" pitchFamily="34" charset="0"/>
        <a:ea typeface="+mn-ea"/>
        <a:cs typeface="Arial" charset="0"/>
      </a:defRPr>
    </a:lvl4pPr>
    <a:lvl5pPr marL="6267450" indent="-443865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8464" autoAdjust="0"/>
  </p:normalViewPr>
  <p:slideViewPr>
    <p:cSldViewPr>
      <p:cViewPr>
        <p:scale>
          <a:sx n="33" d="100"/>
          <a:sy n="33" d="100"/>
        </p:scale>
        <p:origin x="-330" y="618"/>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14925675"/>
            <a:ext cx="3294380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313502" tIns="156751" rIns="313502" bIns="156751" anchor="ctr"/>
          <a:lstStyle>
            <a:extLst/>
          </a:lstStyle>
          <a:p>
            <a:pPr algn="ctr">
              <a:defRPr/>
            </a:pPr>
            <a:endParaRPr lang="en-US"/>
          </a:p>
        </p:txBody>
      </p:sp>
      <p:grpSp>
        <p:nvGrpSpPr>
          <p:cNvPr id="5" name="Group 15"/>
          <p:cNvGrpSpPr>
            <a:grpSpLocks/>
          </p:cNvGrpSpPr>
          <p:nvPr/>
        </p:nvGrpSpPr>
        <p:grpSpPr bwMode="auto">
          <a:xfrm>
            <a:off x="-14288" y="15849600"/>
            <a:ext cx="32932688" cy="6118225"/>
            <a:chOff x="-3765" y="4832896"/>
            <a:chExt cx="9147765" cy="2032192"/>
          </a:xfrm>
        </p:grpSpPr>
        <p:sp>
          <p:nvSpPr>
            <p:cNvPr id="6" name="Freeform 5"/>
            <p:cNvSpPr>
              <a:spLocks/>
            </p:cNvSpPr>
            <p:nvPr/>
          </p:nvSpPr>
          <p:spPr bwMode="auto">
            <a:xfrm>
              <a:off x="1687326" y="4832896"/>
              <a:ext cx="7456674" cy="518858"/>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18"/>
            <p:cNvSpPr>
              <a:spLocks/>
            </p:cNvSpPr>
            <p:nvPr/>
          </p:nvSpPr>
          <p:spPr bwMode="auto">
            <a:xfrm>
              <a:off x="35443" y="5135526"/>
              <a:ext cx="9108557" cy="838200"/>
            </a:xfrm>
            <a:custGeom>
              <a:avLst/>
              <a:gdLst>
                <a:gd name="T0" fmla="*/ 0 w 5760"/>
                <a:gd name="T1" fmla="*/ 0 h 528"/>
                <a:gd name="T2" fmla="*/ 5760 w 5760"/>
                <a:gd name="T3" fmla="*/ 0 h 528"/>
                <a:gd name="T4" fmla="*/ 5760 w 5760"/>
                <a:gd name="T5" fmla="*/ 528 h 528"/>
                <a:gd name="T6" fmla="*/ 48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2468880" y="5608325"/>
            <a:ext cx="27980640" cy="5855235"/>
          </a:xfrm>
        </p:spPr>
        <p:txBody>
          <a:bodyPr anchor="b"/>
          <a:lstStyle>
            <a:lvl1pPr algn="r">
              <a:defRPr sz="165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2468880" y="11557142"/>
            <a:ext cx="27980640" cy="3839053"/>
          </a:xfrm>
        </p:spPr>
        <p:txBody>
          <a:bodyPr lIns="156751" rIns="156751"/>
          <a:lstStyle>
            <a:lvl1pPr marL="0" marR="219451" indent="0" algn="r">
              <a:buNone/>
              <a:defRPr>
                <a:solidFill>
                  <a:schemeClr val="tx2"/>
                </a:solidFill>
              </a:defRPr>
            </a:lvl1pPr>
            <a:lvl2pPr marL="1567510" indent="0" algn="ctr">
              <a:buNone/>
            </a:lvl2pPr>
            <a:lvl3pPr marL="3135020" indent="0" algn="ctr">
              <a:buNone/>
            </a:lvl3pPr>
            <a:lvl4pPr marL="4702531" indent="0" algn="ctr">
              <a:buNone/>
            </a:lvl4pPr>
            <a:lvl5pPr marL="6270041" indent="0" algn="ctr">
              <a:buNone/>
            </a:lvl5pPr>
            <a:lvl6pPr marL="7837551" indent="0" algn="ctr">
              <a:buNone/>
            </a:lvl6pPr>
            <a:lvl7pPr marL="9405061" indent="0" algn="ctr">
              <a:buNone/>
            </a:lvl7pPr>
            <a:lvl8pPr marL="10972571" indent="0" algn="ctr">
              <a:buNone/>
            </a:lvl8pPr>
            <a:lvl9pPr marL="12540082"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389D6C8B-14FA-48CB-96B6-70E5AB5255C0}" type="datetimeFigureOut">
              <a:rPr lang="en-US"/>
              <a:pPr>
                <a:defRPr/>
              </a:pPr>
              <a:t>11/20/2013</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855EA50C-CB84-4E16-B0DE-16F47158E1C7}" type="slidenum">
              <a:rPr lang="en-US"/>
              <a:pPr>
                <a:defRPr/>
              </a:pPr>
              <a:t>‹#›</a:t>
            </a:fld>
            <a:endParaRPr lang="en-US"/>
          </a:p>
        </p:txBody>
      </p:sp>
    </p:spTree>
    <p:extLst>
      <p:ext uri="{BB962C8B-B14F-4D97-AF65-F5344CB8AC3E}">
        <p14:creationId xmlns:p14="http://schemas.microsoft.com/office/powerpoint/2010/main" val="3793532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645920" y="4740255"/>
            <a:ext cx="29626560" cy="14035427"/>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97928C1-5C52-4393-B29A-9AABE5992C3B}"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92B1F6E-9437-4091-9608-2649A4C2933E}" type="slidenum">
              <a:rPr lang="en-US"/>
              <a:pPr>
                <a:defRPr/>
              </a:pPr>
              <a:t>‹#›</a:t>
            </a:fld>
            <a:endParaRPr lang="en-US"/>
          </a:p>
        </p:txBody>
      </p:sp>
    </p:spTree>
    <p:extLst>
      <p:ext uri="{BB962C8B-B14F-4D97-AF65-F5344CB8AC3E}">
        <p14:creationId xmlns:p14="http://schemas.microsoft.com/office/powerpoint/2010/main" val="1411616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638447" y="878850"/>
            <a:ext cx="6398892" cy="1789683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645920" y="878851"/>
            <a:ext cx="22768560" cy="17896832"/>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67A0D65-BF6A-4C7B-97EF-17DB3C2ACAC4}"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0E6DA60-45D0-4E98-9658-C1E331FC1729}" type="slidenum">
              <a:rPr lang="en-US"/>
              <a:pPr>
                <a:defRPr/>
              </a:pPr>
              <a:t>‹#›</a:t>
            </a:fld>
            <a:endParaRPr lang="en-US"/>
          </a:p>
        </p:txBody>
      </p:sp>
    </p:spTree>
    <p:extLst>
      <p:ext uri="{BB962C8B-B14F-4D97-AF65-F5344CB8AC3E}">
        <p14:creationId xmlns:p14="http://schemas.microsoft.com/office/powerpoint/2010/main" val="2315985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DB31E15E-34B8-4538-96D2-3807DFE50508}"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771419A-5790-48A5-966A-BF6D8DBA5A40}" type="slidenum">
              <a:rPr lang="en-US"/>
              <a:pPr>
                <a:defRPr/>
              </a:pPr>
              <a:t>‹#›</a:t>
            </a:fld>
            <a:endParaRPr lang="en-US"/>
          </a:p>
        </p:txBody>
      </p:sp>
    </p:spTree>
    <p:extLst>
      <p:ext uri="{BB962C8B-B14F-4D97-AF65-F5344CB8AC3E}">
        <p14:creationId xmlns:p14="http://schemas.microsoft.com/office/powerpoint/2010/main" val="206437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13092113" y="9617075"/>
            <a:ext cx="658812" cy="731838"/>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313502" tIns="156751" rIns="313502" bIns="156751" anchor="ctr"/>
          <a:lstStyle>
            <a:extLst/>
          </a:lstStyle>
          <a:p>
            <a:pPr>
              <a:defRPr/>
            </a:pPr>
            <a:endParaRPr lang="en-US"/>
          </a:p>
        </p:txBody>
      </p:sp>
      <p:sp>
        <p:nvSpPr>
          <p:cNvPr id="5" name="Chevron 4"/>
          <p:cNvSpPr/>
          <p:nvPr/>
        </p:nvSpPr>
        <p:spPr>
          <a:xfrm>
            <a:off x="12420600" y="9617075"/>
            <a:ext cx="658813" cy="731838"/>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313502" tIns="156751" rIns="313502" bIns="156751" anchor="ctr"/>
          <a:lstStyle>
            <a:extLst/>
          </a:lstStyle>
          <a:p>
            <a:pPr>
              <a:defRPr/>
            </a:pPr>
            <a:endParaRPr lang="en-US"/>
          </a:p>
        </p:txBody>
      </p:sp>
      <p:sp>
        <p:nvSpPr>
          <p:cNvPr id="2" name="Title 1"/>
          <p:cNvSpPr>
            <a:spLocks noGrp="1"/>
          </p:cNvSpPr>
          <p:nvPr>
            <p:ph type="title"/>
          </p:nvPr>
        </p:nvSpPr>
        <p:spPr>
          <a:xfrm>
            <a:off x="2600554" y="3391078"/>
            <a:ext cx="27980640" cy="5852160"/>
          </a:xfrm>
        </p:spPr>
        <p:txBody>
          <a:bodyPr anchor="b"/>
          <a:lstStyle>
            <a:lvl1pPr algn="r">
              <a:buNone/>
              <a:defRPr sz="165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14121767" y="9381478"/>
            <a:ext cx="16459200" cy="4655642"/>
          </a:xfrm>
        </p:spPr>
        <p:txBody>
          <a:bodyPr/>
          <a:lstStyle>
            <a:lvl1pPr marL="0" indent="0" algn="l">
              <a:buNone/>
              <a:defRPr sz="7900">
                <a:solidFill>
                  <a:schemeClr val="tx1"/>
                </a:solidFill>
              </a:defRPr>
            </a:lvl1pPr>
            <a:lvl2pPr>
              <a:buNone/>
              <a:defRPr sz="6200">
                <a:solidFill>
                  <a:schemeClr val="tx1">
                    <a:tint val="75000"/>
                  </a:schemeClr>
                </a:solidFill>
              </a:defRPr>
            </a:lvl2pPr>
            <a:lvl3pPr>
              <a:buNone/>
              <a:defRPr sz="5500">
                <a:solidFill>
                  <a:schemeClr val="tx1">
                    <a:tint val="75000"/>
                  </a:schemeClr>
                </a:solidFill>
              </a:defRPr>
            </a:lvl3pPr>
            <a:lvl4pPr>
              <a:buNone/>
              <a:defRPr sz="4800">
                <a:solidFill>
                  <a:schemeClr val="tx1">
                    <a:tint val="75000"/>
                  </a:schemeClr>
                </a:solidFill>
              </a:defRPr>
            </a:lvl4pPr>
            <a:lvl5pPr>
              <a:buNone/>
              <a:defRPr sz="48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240B212-B506-48D7-B5CA-EDCEA4907156}" type="datetimeFigureOut">
              <a:rPr lang="en-US"/>
              <a:pPr>
                <a:defRPr/>
              </a:pPr>
              <a:t>11/20/2013</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4038B92D-2156-4639-B6A1-97F425177095}" type="slidenum">
              <a:rPr lang="en-US"/>
              <a:pPr>
                <a:defRPr/>
              </a:pPr>
              <a:t>‹#›</a:t>
            </a:fld>
            <a:endParaRPr lang="en-US"/>
          </a:p>
        </p:txBody>
      </p:sp>
    </p:spTree>
    <p:extLst>
      <p:ext uri="{BB962C8B-B14F-4D97-AF65-F5344CB8AC3E}">
        <p14:creationId xmlns:p14="http://schemas.microsoft.com/office/powerpoint/2010/main" val="28958461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645920" y="4740251"/>
            <a:ext cx="14538960" cy="14483082"/>
          </a:xfrm>
        </p:spPr>
        <p:txBody>
          <a:bodyPr/>
          <a:lstStyle>
            <a:lvl1pPr>
              <a:defRPr sz="9600"/>
            </a:lvl1pPr>
            <a:lvl2pPr>
              <a:defRPr sz="8200"/>
            </a:lvl2pPr>
            <a:lvl3pPr>
              <a:defRPr sz="6900"/>
            </a:lvl3pPr>
            <a:lvl4pPr>
              <a:defRPr sz="6200"/>
            </a:lvl4pPr>
            <a:lvl5pPr>
              <a:defRPr sz="62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733520" y="4740251"/>
            <a:ext cx="14538960" cy="14483082"/>
          </a:xfrm>
        </p:spPr>
        <p:txBody>
          <a:bodyPr/>
          <a:lstStyle>
            <a:lvl1pPr>
              <a:defRPr sz="9600"/>
            </a:lvl1pPr>
            <a:lvl2pPr>
              <a:defRPr sz="8200"/>
            </a:lvl2pPr>
            <a:lvl3pPr>
              <a:defRPr sz="6900"/>
            </a:lvl3pPr>
            <a:lvl4pPr>
              <a:defRPr sz="6200"/>
            </a:lvl4pPr>
            <a:lvl5pPr>
              <a:defRPr sz="62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B91E6495-99AF-48D1-A315-DB643081C6A6}" type="datetimeFigureOut">
              <a:rPr lang="en-US"/>
              <a:pPr>
                <a:defRPr/>
              </a:pPr>
              <a:t>11/20/2013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EF29078E-3686-472D-85B6-4FC58049EF3F}" type="slidenum">
              <a:rPr lang="en-US"/>
              <a:pPr>
                <a:defRPr/>
              </a:pPr>
              <a:t>‹#›</a:t>
            </a:fld>
            <a:endParaRPr lang="en-US"/>
          </a:p>
        </p:txBody>
      </p:sp>
    </p:spTree>
    <p:extLst>
      <p:ext uri="{BB962C8B-B14F-4D97-AF65-F5344CB8AC3E}">
        <p14:creationId xmlns:p14="http://schemas.microsoft.com/office/powerpoint/2010/main" val="523689211"/>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0" y="873760"/>
            <a:ext cx="29626560" cy="36576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1645920" y="17312640"/>
            <a:ext cx="14544677" cy="2438400"/>
          </a:xfrm>
          <a:solidFill>
            <a:schemeClr val="accent1"/>
          </a:solidFill>
          <a:ln w="9652">
            <a:solidFill>
              <a:schemeClr val="accent1"/>
            </a:solidFill>
            <a:miter lim="800000"/>
          </a:ln>
        </p:spPr>
        <p:txBody>
          <a:bodyPr lIns="627004" anchor="ctr"/>
          <a:lstStyle>
            <a:lvl1pPr marL="0" indent="0">
              <a:buNone/>
              <a:defRPr sz="8200" b="0">
                <a:solidFill>
                  <a:schemeClr val="bg1"/>
                </a:solidFill>
              </a:defRPr>
            </a:lvl1pPr>
            <a:lvl2pPr>
              <a:buNone/>
              <a:defRPr sz="6900" b="1"/>
            </a:lvl2pPr>
            <a:lvl3pPr>
              <a:buNone/>
              <a:defRPr sz="6200" b="1"/>
            </a:lvl3pPr>
            <a:lvl4pPr>
              <a:buNone/>
              <a:defRPr sz="5500" b="1"/>
            </a:lvl4pPr>
            <a:lvl5pPr>
              <a:buNone/>
              <a:defRPr sz="5500" b="1"/>
            </a:lvl5pPr>
            <a:extLst/>
          </a:lstStyle>
          <a:p>
            <a:pPr lvl="0"/>
            <a:r>
              <a:rPr lang="en-US" smtClean="0"/>
              <a:t>Click to edit Master text styles</a:t>
            </a:r>
          </a:p>
        </p:txBody>
      </p:sp>
      <p:sp>
        <p:nvSpPr>
          <p:cNvPr id="4" name="Text Placeholder 3"/>
          <p:cNvSpPr>
            <a:spLocks noGrp="1"/>
          </p:cNvSpPr>
          <p:nvPr>
            <p:ph type="body" sz="half" idx="3"/>
          </p:nvPr>
        </p:nvSpPr>
        <p:spPr>
          <a:xfrm>
            <a:off x="16722095" y="17312640"/>
            <a:ext cx="14550390" cy="2438400"/>
          </a:xfrm>
          <a:solidFill>
            <a:schemeClr val="accent1"/>
          </a:solidFill>
          <a:ln w="9652">
            <a:solidFill>
              <a:schemeClr val="accent1"/>
            </a:solidFill>
            <a:miter lim="800000"/>
          </a:ln>
        </p:spPr>
        <p:txBody>
          <a:bodyPr lIns="627004" anchor="ctr"/>
          <a:lstStyle>
            <a:lvl1pPr marL="0" indent="0">
              <a:buNone/>
              <a:defRPr sz="8200" b="0">
                <a:solidFill>
                  <a:schemeClr val="bg1"/>
                </a:solidFill>
              </a:defRPr>
            </a:lvl1pPr>
            <a:lvl2pPr>
              <a:buNone/>
              <a:defRPr sz="6900" b="1"/>
            </a:lvl2pPr>
            <a:lvl3pPr>
              <a:buNone/>
              <a:defRPr sz="6200" b="1"/>
            </a:lvl3pPr>
            <a:lvl4pPr>
              <a:buNone/>
              <a:defRPr sz="5500" b="1"/>
            </a:lvl4pPr>
            <a:lvl5pPr>
              <a:buNone/>
              <a:defRPr sz="5500" b="1"/>
            </a:lvl5pPr>
            <a:extLst/>
          </a:lstStyle>
          <a:p>
            <a:pPr lvl="0"/>
            <a:r>
              <a:rPr lang="en-US" smtClean="0"/>
              <a:t>Click to edit Master text styles</a:t>
            </a:r>
          </a:p>
        </p:txBody>
      </p:sp>
      <p:sp>
        <p:nvSpPr>
          <p:cNvPr id="5" name="Content Placeholder 4"/>
          <p:cNvSpPr>
            <a:spLocks noGrp="1"/>
          </p:cNvSpPr>
          <p:nvPr>
            <p:ph sz="quarter" idx="2"/>
          </p:nvPr>
        </p:nvSpPr>
        <p:spPr>
          <a:xfrm>
            <a:off x="1645920" y="4621742"/>
            <a:ext cx="14544677" cy="12613642"/>
          </a:xfrm>
          <a:ln>
            <a:noFill/>
            <a:prstDash val="sysDash"/>
            <a:miter lim="800000"/>
          </a:ln>
        </p:spPr>
        <p:txBody>
          <a:bodyPr/>
          <a:lstStyle>
            <a:lvl1pPr>
              <a:defRPr sz="8200"/>
            </a:lvl1pPr>
            <a:lvl2pPr>
              <a:defRPr sz="6900"/>
            </a:lvl2pPr>
            <a:lvl3pPr>
              <a:defRPr sz="6200"/>
            </a:lvl3pPr>
            <a:lvl4pPr>
              <a:defRPr sz="5500"/>
            </a:lvl4pPr>
            <a:lvl5pPr>
              <a:defRPr sz="55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16722092" y="4621742"/>
            <a:ext cx="14550390" cy="12613642"/>
          </a:xfrm>
          <a:ln>
            <a:noFill/>
            <a:prstDash val="sysDash"/>
            <a:miter lim="800000"/>
          </a:ln>
        </p:spPr>
        <p:txBody>
          <a:bodyPr/>
          <a:lstStyle>
            <a:lvl1pPr>
              <a:spcBef>
                <a:spcPts val="0"/>
              </a:spcBef>
              <a:defRPr sz="8200"/>
            </a:lvl1pPr>
            <a:lvl2pPr>
              <a:defRPr sz="6900"/>
            </a:lvl2pPr>
            <a:lvl3pPr>
              <a:defRPr sz="6200"/>
            </a:lvl3pPr>
            <a:lvl4pPr>
              <a:defRPr sz="5500"/>
            </a:lvl4pPr>
            <a:lvl5pPr>
              <a:defRPr sz="55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8A720D9B-9774-4779-BF08-3BB0B1470E44}" type="datetimeFigureOut">
              <a:rPr lang="en-US"/>
              <a:pPr>
                <a:defRPr/>
              </a:pPr>
              <a:t>11/20/2013</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DB5104F7-6BE8-4641-BDB3-1E54CBD2D7FB}" type="slidenum">
              <a:rPr lang="en-US"/>
              <a:pPr>
                <a:defRPr/>
              </a:pPr>
              <a:t>‹#›</a:t>
            </a:fld>
            <a:endParaRPr lang="en-US"/>
          </a:p>
        </p:txBody>
      </p:sp>
    </p:spTree>
    <p:extLst>
      <p:ext uri="{BB962C8B-B14F-4D97-AF65-F5344CB8AC3E}">
        <p14:creationId xmlns:p14="http://schemas.microsoft.com/office/powerpoint/2010/main" val="317437460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6CF4BD6-F28C-4A1F-ABFE-F7EE61E67E7E}" type="datetimeFigureOut">
              <a:rPr lang="en-US"/>
              <a:pPr>
                <a:defRPr/>
              </a:pPr>
              <a:t>11/20/2013</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9C9D04ED-5576-43A4-84CD-F77C1FD11DAB}" type="slidenum">
              <a:rPr lang="en-US"/>
              <a:pPr>
                <a:defRPr/>
              </a:pPr>
              <a:t>‹#›</a:t>
            </a:fld>
            <a:endParaRPr lang="en-US"/>
          </a:p>
        </p:txBody>
      </p:sp>
    </p:spTree>
    <p:extLst>
      <p:ext uri="{BB962C8B-B14F-4D97-AF65-F5344CB8AC3E}">
        <p14:creationId xmlns:p14="http://schemas.microsoft.com/office/powerpoint/2010/main" val="3871177665"/>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8DA45D1-E850-419B-863B-13271E111144}" type="datetimeFigureOut">
              <a:rPr lang="en-US"/>
              <a:pPr>
                <a:defRPr/>
              </a:pPr>
              <a:t>11/20/2013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8F37FD1E-1C0F-417A-9AEA-ED70BD86071C}" type="slidenum">
              <a:rPr lang="en-US"/>
              <a:pPr>
                <a:defRPr/>
              </a:pPr>
              <a:t>‹#›</a:t>
            </a:fld>
            <a:endParaRPr lang="en-US"/>
          </a:p>
        </p:txBody>
      </p:sp>
    </p:spTree>
    <p:extLst>
      <p:ext uri="{BB962C8B-B14F-4D97-AF65-F5344CB8AC3E}">
        <p14:creationId xmlns:p14="http://schemas.microsoft.com/office/powerpoint/2010/main" val="817591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91840" y="15605760"/>
            <a:ext cx="26934394" cy="1463040"/>
          </a:xfrm>
        </p:spPr>
        <p:txBody>
          <a:bodyPr anchor="t">
            <a:noAutofit/>
            <a:sp3d prstMaterial="softEdge">
              <a:bevelT w="0" h="0"/>
            </a:sp3d>
          </a:bodyPr>
          <a:lstStyle>
            <a:lvl1pPr algn="r">
              <a:buNone/>
              <a:defRPr sz="86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15910560" y="17136326"/>
            <a:ext cx="14308531" cy="2926080"/>
          </a:xfrm>
        </p:spPr>
        <p:txBody>
          <a:bodyPr/>
          <a:lstStyle>
            <a:lvl1pPr marL="0" indent="0" algn="r">
              <a:buNone/>
              <a:defRPr sz="5500"/>
            </a:lvl1pPr>
            <a:lvl2pPr>
              <a:buNone/>
              <a:defRPr sz="4100"/>
            </a:lvl2pPr>
            <a:lvl3pPr>
              <a:buNone/>
              <a:defRPr sz="3400"/>
            </a:lvl3pPr>
            <a:lvl4pPr>
              <a:buNone/>
              <a:defRPr sz="3100"/>
            </a:lvl4pPr>
            <a:lvl5pPr>
              <a:buNone/>
              <a:defRPr sz="3100"/>
            </a:lvl5pPr>
            <a:extLst/>
          </a:lstStyle>
          <a:p>
            <a:pPr lvl="0"/>
            <a:r>
              <a:rPr lang="en-US" smtClean="0"/>
              <a:t>Click to edit Master text styles</a:t>
            </a:r>
          </a:p>
        </p:txBody>
      </p:sp>
      <p:sp>
        <p:nvSpPr>
          <p:cNvPr id="4" name="Content Placeholder 3"/>
          <p:cNvSpPr>
            <a:spLocks noGrp="1"/>
          </p:cNvSpPr>
          <p:nvPr>
            <p:ph sz="half" idx="1"/>
          </p:nvPr>
        </p:nvSpPr>
        <p:spPr>
          <a:xfrm>
            <a:off x="3291840" y="877824"/>
            <a:ext cx="26927251" cy="14630400"/>
          </a:xfrm>
        </p:spPr>
        <p:txBody>
          <a:bodyPr/>
          <a:lstStyle>
            <a:lvl1pPr>
              <a:defRPr sz="11000"/>
            </a:lvl1pPr>
            <a:lvl2pPr>
              <a:defRPr sz="9600"/>
            </a:lvl2pPr>
            <a:lvl3pPr>
              <a:defRPr sz="8200"/>
            </a:lvl3pPr>
            <a:lvl4pPr>
              <a:defRPr sz="6900"/>
            </a:lvl4pPr>
            <a:lvl5pPr>
              <a:defRPr sz="69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933AD92B-2569-431E-B975-801E5A67D42C}" type="datetimeFigureOut">
              <a:rPr lang="en-US"/>
              <a:pPr>
                <a:defRPr/>
              </a:pPr>
              <a:t>11/20/2013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723B69B2-6CDC-4DC7-BE9A-C67F4F042F85}" type="slidenum">
              <a:rPr lang="en-US"/>
              <a:pPr>
                <a:defRPr/>
              </a:pPr>
              <a:t>‹#›</a:t>
            </a:fld>
            <a:endParaRPr lang="en-US"/>
          </a:p>
        </p:txBody>
      </p:sp>
    </p:spTree>
    <p:extLst>
      <p:ext uri="{BB962C8B-B14F-4D97-AF65-F5344CB8AC3E}">
        <p14:creationId xmlns:p14="http://schemas.microsoft.com/office/powerpoint/2010/main" val="1070165939"/>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1797050" y="19023013"/>
            <a:ext cx="17786350" cy="294798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lIns="313502" tIns="156751" rIns="313502" bIns="156751"/>
          <a:lstStyle>
            <a:extLst/>
          </a:lstStyle>
          <a:p>
            <a:pPr>
              <a:defRPr/>
            </a:pPr>
            <a:endParaRPr lang="en-US"/>
          </a:p>
        </p:txBody>
      </p:sp>
      <p:sp>
        <p:nvSpPr>
          <p:cNvPr id="6" name="Freeform 15"/>
          <p:cNvSpPr>
            <a:spLocks/>
          </p:cNvSpPr>
          <p:nvPr/>
        </p:nvSpPr>
        <p:spPr bwMode="auto">
          <a:xfrm>
            <a:off x="1747838" y="19005550"/>
            <a:ext cx="13285787" cy="2986088"/>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lIns="313502" tIns="156751" rIns="313502" bIns="156751"/>
          <a:lstStyle/>
          <a:p>
            <a:endParaRPr lang="en-US"/>
          </a:p>
        </p:txBody>
      </p:sp>
      <p:sp>
        <p:nvSpPr>
          <p:cNvPr id="7" name="Right Triangle 6"/>
          <p:cNvSpPr>
            <a:spLocks/>
          </p:cNvSpPr>
          <p:nvPr/>
        </p:nvSpPr>
        <p:spPr bwMode="auto">
          <a:xfrm>
            <a:off x="-21751" y="18532009"/>
            <a:ext cx="12248330" cy="345877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lIns="313502" tIns="156751" rIns="313502" bIns="156751" anchor="ctr"/>
          <a:lstStyle>
            <a:extLst/>
          </a:lstStyle>
          <a:p>
            <a:pPr algn="ctr">
              <a:defRPr/>
            </a:pPr>
            <a:endParaRPr lang="en-US"/>
          </a:p>
        </p:txBody>
      </p:sp>
      <p:cxnSp>
        <p:nvCxnSpPr>
          <p:cNvPr id="8" name="Straight Connector 7"/>
          <p:cNvCxnSpPr/>
          <p:nvPr/>
        </p:nvCxnSpPr>
        <p:spPr>
          <a:xfrm>
            <a:off x="-33251" y="18520763"/>
            <a:ext cx="12259832" cy="347002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31191200" y="15962313"/>
            <a:ext cx="657225" cy="7318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313502" tIns="156751" rIns="313502" bIns="156751" anchor="ctr"/>
          <a:lstStyle>
            <a:extLst/>
          </a:lstStyle>
          <a:p>
            <a:pPr>
              <a:defRPr/>
            </a:pPr>
            <a:endParaRPr lang="en-US"/>
          </a:p>
        </p:txBody>
      </p:sp>
      <p:sp>
        <p:nvSpPr>
          <p:cNvPr id="10" name="Chevron 9"/>
          <p:cNvSpPr/>
          <p:nvPr/>
        </p:nvSpPr>
        <p:spPr>
          <a:xfrm>
            <a:off x="30519688" y="15962313"/>
            <a:ext cx="658812" cy="731837"/>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lIns="313502" tIns="156751" rIns="313502" bIns="156751" anchor="ctr"/>
          <a:lstStyle>
            <a:extLst/>
          </a:lstStyle>
          <a:p>
            <a:pPr>
              <a:defRPr/>
            </a:pPr>
            <a:endParaRPr lang="en-US"/>
          </a:p>
        </p:txBody>
      </p:sp>
      <p:sp>
        <p:nvSpPr>
          <p:cNvPr id="4" name="Text Placeholder 3"/>
          <p:cNvSpPr>
            <a:spLocks noGrp="1"/>
          </p:cNvSpPr>
          <p:nvPr>
            <p:ph type="body" sz="half" idx="2"/>
          </p:nvPr>
        </p:nvSpPr>
        <p:spPr>
          <a:xfrm>
            <a:off x="4108435" y="17418887"/>
            <a:ext cx="25786080" cy="2074342"/>
          </a:xfrm>
          <a:noFill/>
        </p:spPr>
        <p:txBody>
          <a:bodyPr tIns="0"/>
          <a:lstStyle>
            <a:lvl1pPr marL="0" marR="62700" indent="0" algn="r">
              <a:buNone/>
              <a:defRPr sz="4800"/>
            </a:lvl1pPr>
            <a:lvl2pPr>
              <a:defRPr sz="4100"/>
            </a:lvl2pPr>
            <a:lvl3pPr>
              <a:defRPr sz="3400"/>
            </a:lvl3pPr>
            <a:lvl4pPr>
              <a:defRPr sz="3100"/>
            </a:lvl4pPr>
            <a:lvl5pPr>
              <a:defRPr sz="3100"/>
            </a:lvl5pPr>
            <a:extLst/>
          </a:lstStyle>
          <a:p>
            <a:pPr lvl="0"/>
            <a:r>
              <a:rPr lang="en-US" smtClean="0"/>
              <a:t>Click to edit Master text styles</a:t>
            </a:r>
          </a:p>
        </p:txBody>
      </p:sp>
      <p:sp>
        <p:nvSpPr>
          <p:cNvPr id="3" name="Picture Placeholder 2"/>
          <p:cNvSpPr>
            <a:spLocks noGrp="1"/>
          </p:cNvSpPr>
          <p:nvPr>
            <p:ph type="pic" idx="1"/>
          </p:nvPr>
        </p:nvSpPr>
        <p:spPr>
          <a:xfrm>
            <a:off x="822960" y="607898"/>
            <a:ext cx="31272480" cy="14045184"/>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110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822960" y="15568391"/>
            <a:ext cx="29071555" cy="1800550"/>
          </a:xfrm>
          <a:noFill/>
        </p:spPr>
        <p:txBody>
          <a:bodyPr anchor="t">
            <a:sp3d prstMaterial="softEdge"/>
          </a:bodyPr>
          <a:lstStyle>
            <a:lvl1pPr marR="0" algn="r">
              <a:buNone/>
              <a:defRPr sz="103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218FA0AC-84D7-480F-B0D6-F4623D921F8C}" type="datetimeFigureOut">
              <a:rPr lang="en-US"/>
              <a:pPr>
                <a:defRPr/>
              </a:pPr>
              <a:t>11/20/2013</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97A1CD51-E295-42AE-B58B-C543E10D9100}" type="slidenum">
              <a:rPr lang="en-US"/>
              <a:pPr>
                <a:defRPr/>
              </a:pPr>
              <a:t>‹#›</a:t>
            </a:fld>
            <a:endParaRPr lang="en-US"/>
          </a:p>
        </p:txBody>
      </p:sp>
    </p:spTree>
    <p:extLst>
      <p:ext uri="{BB962C8B-B14F-4D97-AF65-F5344CB8AC3E}">
        <p14:creationId xmlns:p14="http://schemas.microsoft.com/office/powerpoint/2010/main" val="8146898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797050" y="19023013"/>
            <a:ext cx="17786350" cy="294798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lIns="313502" tIns="156751" rIns="313502" bIns="156751"/>
          <a:lstStyle>
            <a:extLst/>
          </a:lstStyle>
          <a:p>
            <a:pPr>
              <a:defRPr/>
            </a:pPr>
            <a:endParaRPr lang="en-US"/>
          </a:p>
        </p:txBody>
      </p:sp>
      <p:sp>
        <p:nvSpPr>
          <p:cNvPr id="1027" name="Freeform 11"/>
          <p:cNvSpPr>
            <a:spLocks/>
          </p:cNvSpPr>
          <p:nvPr/>
        </p:nvSpPr>
        <p:spPr bwMode="auto">
          <a:xfrm>
            <a:off x="1747838" y="19005550"/>
            <a:ext cx="13285787" cy="2986088"/>
          </a:xfrm>
          <a:custGeom>
            <a:avLst/>
            <a:gdLst>
              <a:gd name="T0" fmla="*/ 0 w 5591"/>
              <a:gd name="T1" fmla="*/ 0 h 588"/>
              <a:gd name="T2" fmla="*/ 5760 w 5591"/>
              <a:gd name="T3" fmla="*/ 0 h 588"/>
              <a:gd name="T4" fmla="*/ 5760 w 5591"/>
              <a:gd name="T5" fmla="*/ 528 h 588"/>
              <a:gd name="T6" fmla="*/ 48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lIns="313502" tIns="156751" rIns="313502" bIns="156751"/>
          <a:lstStyle/>
          <a:p>
            <a:endParaRPr lang="en-US"/>
          </a:p>
        </p:txBody>
      </p:sp>
      <p:sp>
        <p:nvSpPr>
          <p:cNvPr id="14" name="Right Triangle 13"/>
          <p:cNvSpPr>
            <a:spLocks/>
          </p:cNvSpPr>
          <p:nvPr/>
        </p:nvSpPr>
        <p:spPr bwMode="auto">
          <a:xfrm>
            <a:off x="-21751" y="18532009"/>
            <a:ext cx="12248330" cy="345877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lIns="313502" tIns="156751" rIns="313502" bIns="156751" anchor="ctr"/>
          <a:lstStyle>
            <a:extLst/>
          </a:lstStyle>
          <a:p>
            <a:pPr algn="ctr">
              <a:defRPr/>
            </a:pPr>
            <a:endParaRPr lang="en-US"/>
          </a:p>
        </p:txBody>
      </p:sp>
      <p:cxnSp>
        <p:nvCxnSpPr>
          <p:cNvPr id="15" name="Straight Connector 14"/>
          <p:cNvCxnSpPr/>
          <p:nvPr/>
        </p:nvCxnSpPr>
        <p:spPr>
          <a:xfrm>
            <a:off x="-33251" y="18520763"/>
            <a:ext cx="12259832" cy="347002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1646238" y="879475"/>
            <a:ext cx="29625925" cy="3657600"/>
          </a:xfrm>
          <a:prstGeom prst="rect">
            <a:avLst/>
          </a:prstGeom>
        </p:spPr>
        <p:txBody>
          <a:bodyPr vert="horz" lIns="313502" tIns="156751" rIns="313502" bIns="156751"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1646238" y="4740275"/>
            <a:ext cx="29625925" cy="1448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13502" tIns="156751" rIns="313502" bIns="15675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24217313" y="20505738"/>
            <a:ext cx="6913562" cy="1169987"/>
          </a:xfrm>
          <a:prstGeom prst="rect">
            <a:avLst/>
          </a:prstGeom>
        </p:spPr>
        <p:txBody>
          <a:bodyPr vert="horz" lIns="313502" tIns="156751" rIns="313502" bIns="156751" anchor="b"/>
          <a:lstStyle>
            <a:lvl1pPr algn="l" eaLnBrk="1" latinLnBrk="0" hangingPunct="1">
              <a:defRPr kumimoji="0" sz="3400" smtClean="0">
                <a:solidFill>
                  <a:schemeClr val="tx1"/>
                </a:solidFill>
              </a:defRPr>
            </a:lvl1pPr>
            <a:extLst/>
          </a:lstStyle>
          <a:p>
            <a:pPr>
              <a:defRPr/>
            </a:pPr>
            <a:fld id="{98A32E41-A9EC-4F97-A3E6-57D264A252F3}" type="datetimeFigureOut">
              <a:rPr lang="en-US"/>
              <a:pPr>
                <a:defRPr/>
              </a:pPr>
              <a:t>11/20/2013</a:t>
            </a:fld>
            <a:endParaRPr lang="en-US"/>
          </a:p>
        </p:txBody>
      </p:sp>
      <p:sp>
        <p:nvSpPr>
          <p:cNvPr id="22" name="Footer Placeholder 21"/>
          <p:cNvSpPr>
            <a:spLocks noGrp="1"/>
          </p:cNvSpPr>
          <p:nvPr>
            <p:ph type="ftr" sz="quarter" idx="3"/>
          </p:nvPr>
        </p:nvSpPr>
        <p:spPr>
          <a:xfrm>
            <a:off x="15768638" y="20505738"/>
            <a:ext cx="8461375" cy="1168400"/>
          </a:xfrm>
          <a:prstGeom prst="rect">
            <a:avLst/>
          </a:prstGeom>
        </p:spPr>
        <p:txBody>
          <a:bodyPr vert="horz" lIns="313502" tIns="156751" rIns="313502" bIns="156751" anchor="b"/>
          <a:lstStyle>
            <a:lvl1pPr algn="r" eaLnBrk="1" latinLnBrk="0" hangingPunct="1">
              <a:defRPr kumimoji="0" sz="34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31130875" y="20505738"/>
            <a:ext cx="1316038" cy="1168400"/>
          </a:xfrm>
          <a:prstGeom prst="rect">
            <a:avLst/>
          </a:prstGeom>
        </p:spPr>
        <p:txBody>
          <a:bodyPr vert="horz" lIns="313502" tIns="156751" rIns="313502" bIns="156751" anchor="b"/>
          <a:lstStyle>
            <a:lvl1pPr algn="r" eaLnBrk="1" latinLnBrk="0" hangingPunct="1">
              <a:defRPr kumimoji="0" sz="3400" b="0" smtClean="0">
                <a:solidFill>
                  <a:schemeClr val="tx1"/>
                </a:solidFill>
              </a:defRPr>
            </a:lvl1pPr>
            <a:extLst/>
          </a:lstStyle>
          <a:p>
            <a:pPr>
              <a:defRPr/>
            </a:pPr>
            <a:fld id="{C489F883-7C9F-4F2D-979B-B4F4BE6E5C9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93" r:id="rId1"/>
    <p:sldLayoutId id="2147483889" r:id="rId2"/>
    <p:sldLayoutId id="2147483894" r:id="rId3"/>
    <p:sldLayoutId id="2147483895" r:id="rId4"/>
    <p:sldLayoutId id="2147483896" r:id="rId5"/>
    <p:sldLayoutId id="2147483897" r:id="rId6"/>
    <p:sldLayoutId id="2147483890" r:id="rId7"/>
    <p:sldLayoutId id="2147483898" r:id="rId8"/>
    <p:sldLayoutId id="2147483899" r:id="rId9"/>
    <p:sldLayoutId id="2147483891" r:id="rId10"/>
    <p:sldLayoutId id="2147483892" r:id="rId11"/>
  </p:sldLayoutIdLst>
  <p:txStyles>
    <p:titleStyle>
      <a:lvl1pPr algn="l" rtl="0" fontAlgn="base">
        <a:spcBef>
          <a:spcPct val="0"/>
        </a:spcBef>
        <a:spcAft>
          <a:spcPct val="0"/>
        </a:spcAft>
        <a:defRPr sz="1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14100" b="1">
          <a:solidFill>
            <a:schemeClr val="tx2"/>
          </a:solidFill>
          <a:latin typeface="Lucida Sans Unicode" pitchFamily="34" charset="0"/>
        </a:defRPr>
      </a:lvl2pPr>
      <a:lvl3pPr algn="l" rtl="0" fontAlgn="base">
        <a:spcBef>
          <a:spcPct val="0"/>
        </a:spcBef>
        <a:spcAft>
          <a:spcPct val="0"/>
        </a:spcAft>
        <a:defRPr sz="14100" b="1">
          <a:solidFill>
            <a:schemeClr val="tx2"/>
          </a:solidFill>
          <a:latin typeface="Lucida Sans Unicode" pitchFamily="34" charset="0"/>
        </a:defRPr>
      </a:lvl3pPr>
      <a:lvl4pPr algn="l" rtl="0" fontAlgn="base">
        <a:spcBef>
          <a:spcPct val="0"/>
        </a:spcBef>
        <a:spcAft>
          <a:spcPct val="0"/>
        </a:spcAft>
        <a:defRPr sz="14100" b="1">
          <a:solidFill>
            <a:schemeClr val="tx2"/>
          </a:solidFill>
          <a:latin typeface="Lucida Sans Unicode" pitchFamily="34" charset="0"/>
        </a:defRPr>
      </a:lvl4pPr>
      <a:lvl5pPr algn="l" rtl="0" fontAlgn="base">
        <a:spcBef>
          <a:spcPct val="0"/>
        </a:spcBef>
        <a:spcAft>
          <a:spcPct val="0"/>
        </a:spcAft>
        <a:defRPr sz="14100" b="1">
          <a:solidFill>
            <a:schemeClr val="tx2"/>
          </a:solidFill>
          <a:latin typeface="Lucida Sans Unicode" pitchFamily="34" charset="0"/>
        </a:defRPr>
      </a:lvl5pPr>
      <a:lvl6pPr marL="457200" algn="l" rtl="0" fontAlgn="base">
        <a:spcBef>
          <a:spcPct val="0"/>
        </a:spcBef>
        <a:spcAft>
          <a:spcPct val="0"/>
        </a:spcAft>
        <a:defRPr sz="14100" b="1">
          <a:solidFill>
            <a:schemeClr val="tx2"/>
          </a:solidFill>
          <a:latin typeface="Lucida Sans Unicode" pitchFamily="34" charset="0"/>
        </a:defRPr>
      </a:lvl6pPr>
      <a:lvl7pPr marL="914400" algn="l" rtl="0" fontAlgn="base">
        <a:spcBef>
          <a:spcPct val="0"/>
        </a:spcBef>
        <a:spcAft>
          <a:spcPct val="0"/>
        </a:spcAft>
        <a:defRPr sz="14100" b="1">
          <a:solidFill>
            <a:schemeClr val="tx2"/>
          </a:solidFill>
          <a:latin typeface="Lucida Sans Unicode" pitchFamily="34" charset="0"/>
        </a:defRPr>
      </a:lvl7pPr>
      <a:lvl8pPr marL="1371600" algn="l" rtl="0" fontAlgn="base">
        <a:spcBef>
          <a:spcPct val="0"/>
        </a:spcBef>
        <a:spcAft>
          <a:spcPct val="0"/>
        </a:spcAft>
        <a:defRPr sz="14100" b="1">
          <a:solidFill>
            <a:schemeClr val="tx2"/>
          </a:solidFill>
          <a:latin typeface="Lucida Sans Unicode" pitchFamily="34" charset="0"/>
        </a:defRPr>
      </a:lvl8pPr>
      <a:lvl9pPr marL="1828800" algn="l" rtl="0" fontAlgn="base">
        <a:spcBef>
          <a:spcPct val="0"/>
        </a:spcBef>
        <a:spcAft>
          <a:spcPct val="0"/>
        </a:spcAft>
        <a:defRPr sz="14100" b="1">
          <a:solidFill>
            <a:schemeClr val="tx2"/>
          </a:solidFill>
          <a:latin typeface="Lucida Sans Unicode" pitchFamily="34" charset="0"/>
        </a:defRPr>
      </a:lvl9pPr>
      <a:extLst/>
    </p:titleStyle>
    <p:bodyStyle>
      <a:lvl1pPr marL="1252538" indent="-876300" algn="l" rtl="0" fontAlgn="base">
        <a:spcBef>
          <a:spcPts val="1375"/>
        </a:spcBef>
        <a:spcAft>
          <a:spcPct val="0"/>
        </a:spcAft>
        <a:buClr>
          <a:schemeClr val="accent1"/>
        </a:buClr>
        <a:buSzPct val="68000"/>
        <a:buFont typeface="Wingdings 3" pitchFamily="18" charset="2"/>
        <a:buChar char=""/>
        <a:defRPr sz="9300" kern="1200">
          <a:solidFill>
            <a:schemeClr val="tx1"/>
          </a:solidFill>
          <a:latin typeface="+mn-lt"/>
          <a:ea typeface="+mn-ea"/>
          <a:cs typeface="+mn-cs"/>
        </a:defRPr>
      </a:lvl1pPr>
      <a:lvl2pPr marL="2130425" indent="-782638" algn="l" rtl="0" fontAlgn="base">
        <a:spcBef>
          <a:spcPts val="1113"/>
        </a:spcBef>
        <a:spcAft>
          <a:spcPct val="0"/>
        </a:spcAft>
        <a:buClr>
          <a:schemeClr val="accent1"/>
        </a:buClr>
        <a:buFont typeface="Verdana" pitchFamily="34" charset="0"/>
        <a:buChar char="◦"/>
        <a:defRPr sz="7900" kern="1200">
          <a:solidFill>
            <a:schemeClr val="tx1"/>
          </a:solidFill>
          <a:latin typeface="+mn-lt"/>
          <a:ea typeface="+mn-ea"/>
          <a:cs typeface="+mn-cs"/>
        </a:defRPr>
      </a:lvl2pPr>
      <a:lvl3pPr marL="2946400" indent="-782638" algn="l" rtl="0" fontAlgn="base">
        <a:spcBef>
          <a:spcPts val="1200"/>
        </a:spcBef>
        <a:spcAft>
          <a:spcPct val="0"/>
        </a:spcAft>
        <a:buClr>
          <a:schemeClr val="accent2"/>
        </a:buClr>
        <a:buSzPct val="100000"/>
        <a:buFont typeface="Wingdings 2" pitchFamily="18" charset="2"/>
        <a:buChar char=""/>
        <a:defRPr sz="7200" kern="1200">
          <a:solidFill>
            <a:schemeClr val="tx1"/>
          </a:solidFill>
          <a:latin typeface="+mn-lt"/>
          <a:ea typeface="+mn-ea"/>
          <a:cs typeface="+mn-cs"/>
        </a:defRPr>
      </a:lvl3pPr>
      <a:lvl4pPr marL="3917950" indent="-782638" algn="l" rtl="0" fontAlgn="base">
        <a:spcBef>
          <a:spcPts val="1200"/>
        </a:spcBef>
        <a:spcAft>
          <a:spcPct val="0"/>
        </a:spcAft>
        <a:buClr>
          <a:schemeClr val="accent2"/>
        </a:buClr>
        <a:buFont typeface="Wingdings 2" pitchFamily="18" charset="2"/>
        <a:buChar char=""/>
        <a:defRPr sz="6500" kern="1200">
          <a:solidFill>
            <a:schemeClr val="tx1"/>
          </a:solidFill>
          <a:latin typeface="+mn-lt"/>
          <a:ea typeface="+mn-ea"/>
          <a:cs typeface="+mn-cs"/>
        </a:defRPr>
      </a:lvl4pPr>
      <a:lvl5pPr marL="4702175" indent="-782638" algn="l" rtl="0" fontAlgn="base">
        <a:spcBef>
          <a:spcPts val="1200"/>
        </a:spcBef>
        <a:spcAft>
          <a:spcPct val="0"/>
        </a:spcAft>
        <a:buClr>
          <a:schemeClr val="accent2"/>
        </a:buClr>
        <a:buFont typeface="Wingdings 2" pitchFamily="18" charset="2"/>
        <a:buChar char=""/>
        <a:defRPr sz="6200" kern="1200">
          <a:solidFill>
            <a:schemeClr val="tx1"/>
          </a:solidFill>
          <a:latin typeface="+mn-lt"/>
          <a:ea typeface="+mn-ea"/>
          <a:cs typeface="+mn-cs"/>
        </a:defRPr>
      </a:lvl5pPr>
      <a:lvl6pPr marL="5486286" indent="-783755" algn="l" rtl="0" eaLnBrk="1" latinLnBrk="0" hangingPunct="1">
        <a:spcBef>
          <a:spcPts val="1200"/>
        </a:spcBef>
        <a:buClr>
          <a:schemeClr val="accent3"/>
        </a:buClr>
        <a:buFont typeface="Wingdings 2"/>
        <a:buChar char=""/>
        <a:defRPr kumimoji="0" sz="6200" kern="1200">
          <a:solidFill>
            <a:schemeClr val="tx1"/>
          </a:solidFill>
          <a:latin typeface="+mn-lt"/>
          <a:ea typeface="+mn-ea"/>
          <a:cs typeface="+mn-cs"/>
        </a:defRPr>
      </a:lvl6pPr>
      <a:lvl7pPr marL="6270041" indent="-783755" algn="l" rtl="0" eaLnBrk="1" latinLnBrk="0" hangingPunct="1">
        <a:spcBef>
          <a:spcPts val="1200"/>
        </a:spcBef>
        <a:buClr>
          <a:schemeClr val="accent3"/>
        </a:buClr>
        <a:buFont typeface="Wingdings 2"/>
        <a:buChar char=""/>
        <a:defRPr kumimoji="0" sz="5500" kern="1200">
          <a:solidFill>
            <a:schemeClr val="tx1"/>
          </a:solidFill>
          <a:latin typeface="+mn-lt"/>
          <a:ea typeface="+mn-ea"/>
          <a:cs typeface="+mn-cs"/>
        </a:defRPr>
      </a:lvl7pPr>
      <a:lvl8pPr marL="7053796" indent="-783755" algn="l" rtl="0" eaLnBrk="1" latinLnBrk="0" hangingPunct="1">
        <a:spcBef>
          <a:spcPts val="1200"/>
        </a:spcBef>
        <a:buClr>
          <a:schemeClr val="accent3"/>
        </a:buClr>
        <a:buFont typeface="Wingdings 2"/>
        <a:buChar char=""/>
        <a:defRPr kumimoji="0" sz="5500" kern="1200">
          <a:solidFill>
            <a:schemeClr val="tx1"/>
          </a:solidFill>
          <a:latin typeface="+mn-lt"/>
          <a:ea typeface="+mn-ea"/>
          <a:cs typeface="+mn-cs"/>
        </a:defRPr>
      </a:lvl8pPr>
      <a:lvl9pPr marL="7837551" indent="-783755" algn="l" rtl="0" eaLnBrk="1" latinLnBrk="0" hangingPunct="1">
        <a:spcBef>
          <a:spcPts val="1200"/>
        </a:spcBef>
        <a:buClr>
          <a:schemeClr val="accent3"/>
        </a:buClr>
        <a:buFont typeface="Wingdings 2"/>
        <a:buChar char=""/>
        <a:defRPr kumimoji="0" sz="55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567510" algn="l" rtl="0" eaLnBrk="1" latinLnBrk="0" hangingPunct="1">
        <a:defRPr kumimoji="0" kern="1200">
          <a:solidFill>
            <a:schemeClr val="tx1"/>
          </a:solidFill>
          <a:latin typeface="+mn-lt"/>
          <a:ea typeface="+mn-ea"/>
          <a:cs typeface="+mn-cs"/>
        </a:defRPr>
      </a:lvl2pPr>
      <a:lvl3pPr marL="3135020" algn="l" rtl="0" eaLnBrk="1" latinLnBrk="0" hangingPunct="1">
        <a:defRPr kumimoji="0" kern="1200">
          <a:solidFill>
            <a:schemeClr val="tx1"/>
          </a:solidFill>
          <a:latin typeface="+mn-lt"/>
          <a:ea typeface="+mn-ea"/>
          <a:cs typeface="+mn-cs"/>
        </a:defRPr>
      </a:lvl3pPr>
      <a:lvl4pPr marL="4702531" algn="l" rtl="0" eaLnBrk="1" latinLnBrk="0" hangingPunct="1">
        <a:defRPr kumimoji="0" kern="1200">
          <a:solidFill>
            <a:schemeClr val="tx1"/>
          </a:solidFill>
          <a:latin typeface="+mn-lt"/>
          <a:ea typeface="+mn-ea"/>
          <a:cs typeface="+mn-cs"/>
        </a:defRPr>
      </a:lvl4pPr>
      <a:lvl5pPr marL="6270041" algn="l" rtl="0" eaLnBrk="1" latinLnBrk="0" hangingPunct="1">
        <a:defRPr kumimoji="0" kern="1200">
          <a:solidFill>
            <a:schemeClr val="tx1"/>
          </a:solidFill>
          <a:latin typeface="+mn-lt"/>
          <a:ea typeface="+mn-ea"/>
          <a:cs typeface="+mn-cs"/>
        </a:defRPr>
      </a:lvl5pPr>
      <a:lvl6pPr marL="7837551" algn="l" rtl="0" eaLnBrk="1" latinLnBrk="0" hangingPunct="1">
        <a:defRPr kumimoji="0" kern="1200">
          <a:solidFill>
            <a:schemeClr val="tx1"/>
          </a:solidFill>
          <a:latin typeface="+mn-lt"/>
          <a:ea typeface="+mn-ea"/>
          <a:cs typeface="+mn-cs"/>
        </a:defRPr>
      </a:lvl6pPr>
      <a:lvl7pPr marL="9405061" algn="l" rtl="0" eaLnBrk="1" latinLnBrk="0" hangingPunct="1">
        <a:defRPr kumimoji="0" kern="1200">
          <a:solidFill>
            <a:schemeClr val="tx1"/>
          </a:solidFill>
          <a:latin typeface="+mn-lt"/>
          <a:ea typeface="+mn-ea"/>
          <a:cs typeface="+mn-cs"/>
        </a:defRPr>
      </a:lvl7pPr>
      <a:lvl8pPr marL="10972571" algn="l" rtl="0" eaLnBrk="1" latinLnBrk="0" hangingPunct="1">
        <a:defRPr kumimoji="0" kern="1200">
          <a:solidFill>
            <a:schemeClr val="tx1"/>
          </a:solidFill>
          <a:latin typeface="+mn-lt"/>
          <a:ea typeface="+mn-ea"/>
          <a:cs typeface="+mn-cs"/>
        </a:defRPr>
      </a:lvl8pPr>
      <a:lvl9pPr marL="12540082"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9600" y="20116800"/>
            <a:ext cx="3944938" cy="1524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0" name="Title 1"/>
          <p:cNvSpPr>
            <a:spLocks noGrp="1"/>
          </p:cNvSpPr>
          <p:nvPr>
            <p:ph type="title"/>
          </p:nvPr>
        </p:nvSpPr>
        <p:spPr>
          <a:xfrm>
            <a:off x="1608138" y="838202"/>
            <a:ext cx="29625926" cy="3657600"/>
          </a:xfrm>
        </p:spPr>
        <p:txBody>
          <a:bodyPr/>
          <a:lstStyle/>
          <a:p>
            <a:pPr marL="1661561" fontAlgn="auto">
              <a:spcAft>
                <a:spcPts val="0"/>
              </a:spcAft>
              <a:defRPr/>
            </a:pPr>
            <a:r>
              <a:rPr lang="en-US" altLang="en-US" sz="8600" dirty="0" smtClean="0">
                <a:solidFill>
                  <a:srgbClr val="00B0F0"/>
                </a:solidFill>
                <a:latin typeface="Arial" charset="0"/>
                <a:cs typeface="Arial" charset="0"/>
              </a:rPr>
              <a:t>Differentiation</a:t>
            </a:r>
            <a:r>
              <a:rPr lang="en-US" altLang="en-US" sz="8600" dirty="0" smtClean="0">
                <a:solidFill>
                  <a:schemeClr val="accent1">
                    <a:tint val="83000"/>
                    <a:satMod val="150000"/>
                  </a:schemeClr>
                </a:solidFill>
                <a:latin typeface="Arial" charset="0"/>
                <a:cs typeface="Arial" charset="0"/>
              </a:rPr>
              <a:t> and Learning Styles</a:t>
            </a:r>
            <a:r>
              <a:rPr lang="en-US" altLang="en-US" sz="9900" dirty="0">
                <a:solidFill>
                  <a:schemeClr val="accent1">
                    <a:tint val="83000"/>
                    <a:satMod val="150000"/>
                  </a:schemeClr>
                </a:solidFill>
                <a:latin typeface="Arial" charset="0"/>
                <a:cs typeface="Arial" charset="0"/>
              </a:rPr>
              <a:t/>
            </a:r>
            <a:br>
              <a:rPr lang="en-US" altLang="en-US" sz="9900" dirty="0">
                <a:solidFill>
                  <a:schemeClr val="accent1">
                    <a:tint val="83000"/>
                    <a:satMod val="150000"/>
                  </a:schemeClr>
                </a:solidFill>
                <a:latin typeface="Arial" charset="0"/>
                <a:cs typeface="Arial" charset="0"/>
              </a:rPr>
            </a:br>
            <a:r>
              <a:rPr lang="en-US" altLang="en-US" sz="3100" dirty="0">
                <a:solidFill>
                  <a:schemeClr val="accent1">
                    <a:tint val="83000"/>
                    <a:satMod val="150000"/>
                  </a:schemeClr>
                </a:solidFill>
                <a:latin typeface="Arial" charset="0"/>
                <a:cs typeface="Arial" charset="0"/>
              </a:rPr>
              <a:t>Cody Walter</a:t>
            </a:r>
            <a:br>
              <a:rPr lang="en-US" altLang="en-US" sz="3100" dirty="0">
                <a:solidFill>
                  <a:schemeClr val="accent1">
                    <a:tint val="83000"/>
                    <a:satMod val="150000"/>
                  </a:schemeClr>
                </a:solidFill>
                <a:latin typeface="Arial" charset="0"/>
                <a:cs typeface="Arial" charset="0"/>
              </a:rPr>
            </a:br>
            <a:r>
              <a:rPr lang="en-US" altLang="en-US" sz="3100" dirty="0" smtClean="0">
                <a:solidFill>
                  <a:schemeClr val="accent1">
                    <a:tint val="83000"/>
                    <a:satMod val="150000"/>
                  </a:schemeClr>
                </a:solidFill>
                <a:latin typeface="Arial" charset="0"/>
                <a:cs typeface="Arial" charset="0"/>
              </a:rPr>
              <a:t>University </a:t>
            </a:r>
            <a:r>
              <a:rPr lang="en-US" altLang="en-US" sz="3100" dirty="0">
                <a:solidFill>
                  <a:schemeClr val="accent1">
                    <a:tint val="83000"/>
                    <a:satMod val="150000"/>
                  </a:schemeClr>
                </a:solidFill>
                <a:latin typeface="Arial" charset="0"/>
                <a:cs typeface="Arial" charset="0"/>
              </a:rPr>
              <a:t>of Cincinnati, (CECH Middle Childhood Education)</a:t>
            </a:r>
            <a:br>
              <a:rPr lang="en-US" altLang="en-US" sz="3100" dirty="0">
                <a:solidFill>
                  <a:schemeClr val="accent1">
                    <a:tint val="83000"/>
                    <a:satMod val="150000"/>
                  </a:schemeClr>
                </a:solidFill>
                <a:latin typeface="Arial" charset="0"/>
                <a:cs typeface="Arial" charset="0"/>
              </a:rPr>
            </a:br>
            <a:r>
              <a:rPr lang="en-US" altLang="en-US" sz="3100" dirty="0">
                <a:solidFill>
                  <a:schemeClr val="accent1">
                    <a:tint val="83000"/>
                    <a:satMod val="150000"/>
                  </a:schemeClr>
                </a:solidFill>
                <a:latin typeface="Arial" charset="0"/>
                <a:cs typeface="Arial" charset="0"/>
              </a:rPr>
              <a:t>waltercd@mail.uc.edu</a:t>
            </a:r>
            <a:endParaRPr lang="en-US" altLang="en-US" sz="3100" u="sng" dirty="0">
              <a:solidFill>
                <a:schemeClr val="accent1">
                  <a:tint val="83000"/>
                  <a:satMod val="150000"/>
                </a:schemeClr>
              </a:solidFill>
              <a:latin typeface="Arial" charset="0"/>
              <a:cs typeface="Arial" charset="0"/>
            </a:endParaRPr>
          </a:p>
        </p:txBody>
      </p:sp>
      <p:sp>
        <p:nvSpPr>
          <p:cNvPr id="9220" name="TextBox 3"/>
          <p:cNvSpPr txBox="1">
            <a:spLocks noChangeArrowheads="1"/>
          </p:cNvSpPr>
          <p:nvPr/>
        </p:nvSpPr>
        <p:spPr bwMode="auto">
          <a:xfrm>
            <a:off x="838200" y="4833266"/>
            <a:ext cx="9478963" cy="7456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423" tIns="156713" rIns="313423" bIns="156713">
            <a:spAutoFit/>
          </a:bodyPr>
          <a:lstStyle>
            <a:lvl1pPr eaLnBrk="0" hangingPunct="0">
              <a:defRPr>
                <a:solidFill>
                  <a:schemeClr val="tx1"/>
                </a:solidFill>
                <a:latin typeface="Calibri" pitchFamily="34" charset="0"/>
                <a:cs typeface="Arial" charset="0"/>
              </a:defRPr>
            </a:lvl1pPr>
            <a:lvl2pPr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3200" b="1" dirty="0">
                <a:latin typeface="Times New Roman" panose="02020603050405020304" pitchFamily="18" charset="0"/>
                <a:cs typeface="Times New Roman" panose="02020603050405020304" pitchFamily="18" charset="0"/>
              </a:rPr>
              <a:t>Introduction</a:t>
            </a:r>
          </a:p>
          <a:p>
            <a:pPr marL="0" lvl="1" indent="0" eaLnBrk="1" hangingPunct="1"/>
            <a:r>
              <a:rPr lang="en-US" altLang="en-US" sz="2400" dirty="0">
                <a:latin typeface="Times New Roman" pitchFamily="18" charset="0"/>
                <a:cs typeface="Times New Roman" pitchFamily="18" charset="0"/>
              </a:rPr>
              <a:t>Differentiation in the classroom can be used to involve all types of students. Including kids with learning disabilities, children of a minority, and even children that are not up to the same level as their peers. </a:t>
            </a:r>
            <a:r>
              <a:rPr lang="en-US" altLang="en-US" sz="2400" dirty="0" smtClean="0">
                <a:latin typeface="Times New Roman" pitchFamily="18" charset="0"/>
                <a:cs typeface="Times New Roman" pitchFamily="18" charset="0"/>
              </a:rPr>
              <a:t> Each child has his/her unique learning style, by using this teachers can differentiate the lesson to benefit all students. </a:t>
            </a:r>
            <a:r>
              <a:rPr lang="en-US" altLang="en-US" sz="2400" dirty="0">
                <a:latin typeface="Times New Roman" pitchFamily="18" charset="0"/>
                <a:cs typeface="Times New Roman" pitchFamily="18" charset="0"/>
              </a:rPr>
              <a:t>After graduation I wish to teach Middle School math and science, and after learning about differentiation and learning styles, I became more interested in the different way people can learn. During my observations at the Reds UYA I noticed that some students were more passionate about certain subjects than other. The subjects that they didn’t like were because they were “too hard”, or that  they didn’t think that the teacher taught very well. At first I believed that math was all about the one right answer and how could a teacher possibly differentiate their classroom without getting away from the state standards. My research  shows that differentiation can be done in the classroom especially a math classroom and state standards can still be met. </a:t>
            </a:r>
          </a:p>
          <a:p>
            <a:pPr marL="0" lvl="1" indent="0" eaLnBrk="1" hangingPunct="1"/>
            <a:endParaRPr lang="en-US" altLang="en-US" sz="2400" dirty="0">
              <a:latin typeface="Times New Roman" pitchFamily="18" charset="0"/>
              <a:cs typeface="Times New Roman" pitchFamily="18" charset="0"/>
            </a:endParaRPr>
          </a:p>
          <a:p>
            <a:pPr eaLnBrk="1" hangingPunct="1"/>
            <a:endParaRPr lang="en-US" altLang="en-US" sz="2400" dirty="0">
              <a:latin typeface="Times New Roman" pitchFamily="18" charset="0"/>
              <a:cs typeface="Times New Roman" pitchFamily="18" charset="0"/>
            </a:endParaRPr>
          </a:p>
        </p:txBody>
      </p:sp>
      <p:sp>
        <p:nvSpPr>
          <p:cNvPr id="9222" name="TextBox 6"/>
          <p:cNvSpPr txBox="1">
            <a:spLocks noChangeArrowheads="1"/>
          </p:cNvSpPr>
          <p:nvPr/>
        </p:nvSpPr>
        <p:spPr bwMode="auto">
          <a:xfrm>
            <a:off x="10439400" y="4847413"/>
            <a:ext cx="11582400" cy="11519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423" tIns="156713" rIns="313423" bIns="156713">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3200" b="1" dirty="0">
                <a:latin typeface="Times New Roman" panose="02020603050405020304" pitchFamily="18" charset="0"/>
                <a:cs typeface="Times New Roman" panose="02020603050405020304" pitchFamily="18" charset="0"/>
              </a:rPr>
              <a:t>Methods</a:t>
            </a:r>
          </a:p>
          <a:p>
            <a:pPr eaLnBrk="1" hangingPunct="1"/>
            <a:r>
              <a:rPr lang="en-US" altLang="en-US" sz="2400" dirty="0" smtClean="0">
                <a:latin typeface="Times New Roman" pitchFamily="18" charset="0"/>
                <a:cs typeface="Times New Roman" pitchFamily="18" charset="0"/>
              </a:rPr>
              <a:t>Beyond One Right Answer – Students are more likely to succeed if they are given meaningful tasks, are engaged, if they see themselves competent in math, and if they enjoy math. One way that this can be done is by creating Open Questions. An open question is a “single question that is broad enough to meet the needs of a wide range of students while still engaging each one in meaningful mathematics.” (Beyond One Right Answer) For example, name two numbers that are easy to multiply, and why? This type of question open to any student who knows what the word multiply means. By asking this type of question you allow the students to answer the question in a way that is suitable for their level. Another example is instead of asking for two numbers that add up to 37 you can ask for two numbers that add up close to 40.  </a:t>
            </a:r>
          </a:p>
          <a:p>
            <a:pPr eaLnBrk="1" hangingPunct="1"/>
            <a:r>
              <a:rPr lang="en-US" altLang="en-US" sz="2400" dirty="0" smtClean="0">
                <a:latin typeface="Times New Roman" pitchFamily="18" charset="0"/>
                <a:cs typeface="Times New Roman" pitchFamily="18" charset="0"/>
              </a:rPr>
              <a:t>There are four strategies for creating open questions:</a:t>
            </a:r>
          </a:p>
          <a:p>
            <a:pPr eaLnBrk="1" hangingPunct="1"/>
            <a:r>
              <a:rPr lang="en-US" altLang="en-US" sz="2400" dirty="0" smtClean="0">
                <a:latin typeface="Times New Roman" pitchFamily="18" charset="0"/>
                <a:cs typeface="Times New Roman" pitchFamily="18" charset="0"/>
              </a:rPr>
              <a:t>Strategy 1: Start with the answer, the teacher could say, “I subtracted two numbers. The difference is 14. What numbers might I have subtracted?”</a:t>
            </a:r>
          </a:p>
          <a:p>
            <a:pPr eaLnBrk="1" hangingPunct="1"/>
            <a:r>
              <a:rPr lang="en-US" altLang="en-US" sz="2400" dirty="0" smtClean="0">
                <a:latin typeface="Times New Roman" pitchFamily="18" charset="0"/>
                <a:cs typeface="Times New Roman" pitchFamily="18" charset="0"/>
              </a:rPr>
              <a:t>Strategy 2: Ask for similarities and differences. Ask how things are alike and different. This can be a valuable assessment for learning information for the teacher. </a:t>
            </a:r>
          </a:p>
          <a:p>
            <a:pPr eaLnBrk="1" hangingPunct="1"/>
            <a:r>
              <a:rPr lang="en-US" altLang="en-US" sz="2400" dirty="0" smtClean="0">
                <a:latin typeface="Times New Roman" pitchFamily="18" charset="0"/>
                <a:cs typeface="Times New Roman" pitchFamily="18" charset="0"/>
              </a:rPr>
              <a:t>Strategy 3: Allow choice in the data provided. Give the students choice in a set of numbers to work with. Ask them to make a sentence using specific mathematics vocabulary. This can be a quick way to assess the students’ understanding of </a:t>
            </a:r>
            <a:r>
              <a:rPr lang="en-US" altLang="en-US" sz="2400" dirty="0" smtClean="0">
                <a:latin typeface="Times New Roman" pitchFamily="18" charset="0"/>
                <a:cs typeface="Times New Roman" pitchFamily="18" charset="0"/>
              </a:rPr>
              <a:t>the vocabulary</a:t>
            </a:r>
            <a:r>
              <a:rPr lang="en-US" altLang="en-US" sz="2400" dirty="0" smtClean="0">
                <a:latin typeface="Times New Roman" pitchFamily="18" charset="0"/>
                <a:cs typeface="Times New Roman" pitchFamily="18" charset="0"/>
              </a:rPr>
              <a:t>. </a:t>
            </a:r>
          </a:p>
          <a:p>
            <a:pPr eaLnBrk="1" hangingPunct="1"/>
            <a:r>
              <a:rPr lang="en-US" sz="2400" dirty="0">
                <a:latin typeface="Times New Roman" panose="02020603050405020304" pitchFamily="18" charset="0"/>
                <a:cs typeface="Times New Roman" panose="02020603050405020304" pitchFamily="18" charset="0"/>
              </a:rPr>
              <a:t>Possible learning styles for students in Math: Quantitative students are usually good with language skills and concepts. They like to take apart problems and solve them individually. They usually have problems with broad concepts, principles, estimation, fraction concepts, and the use of flexible approaches. Students that are Qualitative focus on visual-spatial, and inductive aspects of mathematics and intuitive approaches. Qualitative students have difficulty with sequence and detail. Written work is often sloppy and geometry is usually easier for them to learn than other concepts. The article then goes on giving examples of things that teachers can do in their classroom to incorporate both styles of learning. </a:t>
            </a:r>
          </a:p>
          <a:p>
            <a:pPr eaLnBrk="1" hangingPunct="1"/>
            <a:endParaRPr lang="en-US" altLang="en-US" sz="2400" dirty="0">
              <a:latin typeface="Times New Roman" pitchFamily="18" charset="0"/>
              <a:cs typeface="Times New Roman" pitchFamily="18" charset="0"/>
            </a:endParaRPr>
          </a:p>
        </p:txBody>
      </p:sp>
      <p:sp>
        <p:nvSpPr>
          <p:cNvPr id="9223" name="TextBox 1"/>
          <p:cNvSpPr txBox="1">
            <a:spLocks noChangeArrowheads="1"/>
          </p:cNvSpPr>
          <p:nvPr/>
        </p:nvSpPr>
        <p:spPr bwMode="auto">
          <a:xfrm>
            <a:off x="960120" y="11935383"/>
            <a:ext cx="9258300" cy="132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3200" b="1" dirty="0">
                <a:latin typeface="Times New Roman" panose="02020603050405020304" pitchFamily="18" charset="0"/>
                <a:cs typeface="Times New Roman" panose="02020603050405020304" pitchFamily="18" charset="0"/>
              </a:rPr>
              <a:t>Research Question</a:t>
            </a:r>
            <a:endParaRPr lang="en-US" altLang="en-US" sz="3200" dirty="0">
              <a:latin typeface="Times New Roman" pitchFamily="18" charset="0"/>
              <a:cs typeface="Times New Roman" pitchFamily="18" charset="0"/>
            </a:endParaRPr>
          </a:p>
          <a:p>
            <a:pPr eaLnBrk="1" hangingPunct="1"/>
            <a:r>
              <a:rPr lang="en-US" altLang="en-US" sz="2400" dirty="0">
                <a:latin typeface="Times New Roman" pitchFamily="18" charset="0"/>
                <a:cs typeface="Times New Roman" pitchFamily="18" charset="0"/>
              </a:rPr>
              <a:t>How can differentiation be used in a math classroom to involve </a:t>
            </a:r>
            <a:r>
              <a:rPr lang="en-US" altLang="en-US" sz="2400" dirty="0" smtClean="0">
                <a:latin typeface="Times New Roman" pitchFamily="18" charset="0"/>
                <a:cs typeface="Times New Roman" pitchFamily="18" charset="0"/>
              </a:rPr>
              <a:t>all students, including those with </a:t>
            </a:r>
            <a:r>
              <a:rPr lang="en-US" altLang="en-US" sz="2400" dirty="0" smtClean="0">
                <a:latin typeface="Times New Roman" pitchFamily="18" charset="0"/>
                <a:cs typeface="Times New Roman" pitchFamily="18" charset="0"/>
              </a:rPr>
              <a:t>disabilities or </a:t>
            </a:r>
            <a:r>
              <a:rPr lang="en-US" altLang="en-US" sz="2400" dirty="0" smtClean="0">
                <a:latin typeface="Times New Roman" pitchFamily="18" charset="0"/>
                <a:cs typeface="Times New Roman" pitchFamily="18" charset="0"/>
              </a:rPr>
              <a:t>different learning </a:t>
            </a:r>
            <a:r>
              <a:rPr lang="en-US" altLang="en-US" sz="2400" dirty="0" smtClean="0">
                <a:latin typeface="Times New Roman" pitchFamily="18" charset="0"/>
                <a:cs typeface="Times New Roman" pitchFamily="18" charset="0"/>
              </a:rPr>
              <a:t>styles</a:t>
            </a:r>
            <a:r>
              <a:rPr lang="en-US" altLang="en-US" sz="2400" dirty="0" smtClean="0">
                <a:latin typeface="Times New Roman" pitchFamily="18" charset="0"/>
                <a:cs typeface="Times New Roman" pitchFamily="18" charset="0"/>
              </a:rPr>
              <a:t>? </a:t>
            </a:r>
            <a:endParaRPr lang="en-US" altLang="en-US" sz="2400" dirty="0">
              <a:latin typeface="Times New Roman" pitchFamily="18" charset="0"/>
              <a:cs typeface="Times New Roman" pitchFamily="18" charset="0"/>
            </a:endParaRPr>
          </a:p>
        </p:txBody>
      </p:sp>
      <p:sp>
        <p:nvSpPr>
          <p:cNvPr id="9226" name="TextBox 10"/>
          <p:cNvSpPr txBox="1">
            <a:spLocks noChangeArrowheads="1"/>
          </p:cNvSpPr>
          <p:nvPr/>
        </p:nvSpPr>
        <p:spPr bwMode="auto">
          <a:xfrm>
            <a:off x="22021800" y="4846320"/>
            <a:ext cx="10180638" cy="1188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13423" tIns="156713" rIns="313423" bIns="156713">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3200" b="1" dirty="0" smtClean="0">
                <a:latin typeface="Arial" charset="0"/>
              </a:rPr>
              <a:t>Observations</a:t>
            </a:r>
            <a:endParaRPr lang="en-US" altLang="en-US" sz="3200" b="1" dirty="0" smtClean="0">
              <a:latin typeface="Arial" charset="0"/>
            </a:endParaRPr>
          </a:p>
          <a:p>
            <a:pPr eaLnBrk="1" hangingPunct="1"/>
            <a:r>
              <a:rPr lang="en-US" altLang="en-US" sz="2400" dirty="0" smtClean="0">
                <a:latin typeface="Times New Roman" pitchFamily="18" charset="0"/>
                <a:cs typeface="Times New Roman" pitchFamily="18" charset="0"/>
              </a:rPr>
              <a:t>My observations were done at the Reds Urban Youth Academy. I am an academic coach to 4-6 student athletes. At the Reds UYA the student athletes have instructional clinics with professional baseball players and many volunteers from around the Cincinnati area. After their baseball sessions the student athletes meet with their academic coaches, also called their check in buddies. As a check in buddy it is our goal to develop a relationship where the students can open up if needed on a personal level or just be there for tutoring. One of our main ideas for the classroom is that what the students say matters, and we try to encourage them to write in their “playbooks.” At the end of the year we will make a classroom playbook that will have their published writings from earlier in the year. This is to encourage the students to write so that they can be published authors. </a:t>
            </a:r>
            <a:endParaRPr lang="en-US" altLang="en-US" sz="2400" dirty="0" smtClean="0">
              <a:latin typeface="Times New Roman" pitchFamily="18" charset="0"/>
              <a:cs typeface="Times New Roman" pitchFamily="18" charset="0"/>
            </a:endParaRPr>
          </a:p>
          <a:p>
            <a:pPr eaLnBrk="1" hangingPunct="1"/>
            <a:r>
              <a:rPr lang="en-US" altLang="en-US" sz="2400" dirty="0" smtClean="0">
                <a:latin typeface="Times New Roman" pitchFamily="18" charset="0"/>
                <a:cs typeface="Times New Roman" pitchFamily="18" charset="0"/>
              </a:rPr>
              <a:t>Each </a:t>
            </a:r>
            <a:r>
              <a:rPr lang="en-US" altLang="en-US" sz="2400" dirty="0" smtClean="0">
                <a:latin typeface="Times New Roman" pitchFamily="18" charset="0"/>
                <a:cs typeface="Times New Roman" pitchFamily="18" charset="0"/>
              </a:rPr>
              <a:t>week we discuss goals for the students and try to get to know them so that we can discuss things with them that matter. We try to create short-term goals and long-term goals for them. Then we create steps that the students can take during the week to help them accomplish their goals. These goals vary from kid to kid, some kids come with goals to pass their end of the year assessments and some come with goals to get straight A’s. Others come with more sport oriented goals such as have less strikes this season than last, score a touchdown, or make the basketball team. Some kids are passionate about their school work and are reading and writing on their grade level while others come to us and have a lot of trouble writing and reading. The kids that are having trouble writing usually shy away from doing the playbook writings and usually cause more trouble in the clubhouse. As teachers differentiation in the classroom is crucial to make sure that all of your students are achieving at their own ability. Students come to class at different levels of understanding, as a teacher it is your responsibility to engage as many students as possible and try to create a desire for learning in your classroom. Whether it is a math classroom, reading classroom, or social studies, there is a way to develop curriculum to invite all in the classroom to actively participate. </a:t>
            </a:r>
            <a:endParaRPr lang="en-US" altLang="en-US" sz="2400" dirty="0">
              <a:latin typeface="Times New Roman" pitchFamily="18" charset="0"/>
              <a:cs typeface="Times New Roman" pitchFamily="18" charset="0"/>
            </a:endParaRPr>
          </a:p>
        </p:txBody>
      </p:sp>
      <p:sp>
        <p:nvSpPr>
          <p:cNvPr id="4" name="TextBox 3"/>
          <p:cNvSpPr txBox="1"/>
          <p:nvPr/>
        </p:nvSpPr>
        <p:spPr>
          <a:xfrm>
            <a:off x="10439400" y="17176254"/>
            <a:ext cx="21763038" cy="2677656"/>
          </a:xfrm>
          <a:prstGeom prst="rect">
            <a:avLst/>
          </a:prstGeom>
          <a:noFill/>
        </p:spPr>
        <p:txBody>
          <a:bodyPr wrap="square" rtlCol="0">
            <a:spAutoFit/>
          </a:bodyPr>
          <a:lstStyle/>
          <a:p>
            <a:pPr algn="ctr"/>
            <a:r>
              <a:rPr lang="en-US" sz="9600" dirty="0" smtClean="0">
                <a:solidFill>
                  <a:srgbClr val="00B0F0"/>
                </a:solidFill>
              </a:rPr>
              <a:t>“</a:t>
            </a:r>
            <a:r>
              <a:rPr lang="en-US" sz="7200" dirty="0" smtClean="0">
                <a:solidFill>
                  <a:srgbClr val="00B0F0"/>
                </a:solidFill>
              </a:rPr>
              <a:t>If a child can’t learn the way he is taught, </a:t>
            </a:r>
          </a:p>
          <a:p>
            <a:pPr algn="ctr"/>
            <a:r>
              <a:rPr lang="en-US" sz="7200" dirty="0" smtClean="0">
                <a:solidFill>
                  <a:srgbClr val="00B0F0"/>
                </a:solidFill>
              </a:rPr>
              <a:t>we must teach him the way he CAN learn</a:t>
            </a:r>
            <a:endParaRPr lang="en-US" sz="9600" dirty="0">
              <a:solidFill>
                <a:srgbClr val="00B0F0"/>
              </a:solidFill>
            </a:endParaRPr>
          </a:p>
        </p:txBody>
      </p:sp>
      <p:sp>
        <p:nvSpPr>
          <p:cNvPr id="6" name="TextBox 5"/>
          <p:cNvSpPr txBox="1"/>
          <p:nvPr/>
        </p:nvSpPr>
        <p:spPr>
          <a:xfrm>
            <a:off x="28803600" y="18515082"/>
            <a:ext cx="1524000" cy="1569660"/>
          </a:xfrm>
          <a:prstGeom prst="rect">
            <a:avLst/>
          </a:prstGeom>
          <a:noFill/>
        </p:spPr>
        <p:txBody>
          <a:bodyPr wrap="square" rtlCol="0">
            <a:spAutoFit/>
          </a:bodyPr>
          <a:lstStyle/>
          <a:p>
            <a:r>
              <a:rPr lang="en-US" sz="9600" dirty="0" smtClean="0">
                <a:solidFill>
                  <a:srgbClr val="00B0F0"/>
                </a:solidFill>
              </a:rPr>
              <a:t>”</a:t>
            </a:r>
            <a:endParaRPr lang="en-US" sz="9600" dirty="0">
              <a:solidFill>
                <a:srgbClr val="00B0F0"/>
              </a:solidFill>
            </a:endParaRPr>
          </a:p>
        </p:txBody>
      </p:sp>
      <p:sp>
        <p:nvSpPr>
          <p:cNvPr id="7" name="TextBox 6"/>
          <p:cNvSpPr txBox="1"/>
          <p:nvPr/>
        </p:nvSpPr>
        <p:spPr>
          <a:xfrm>
            <a:off x="960120" y="13639800"/>
            <a:ext cx="9258300" cy="2062103"/>
          </a:xfrm>
          <a:prstGeom prst="rect">
            <a:avLst/>
          </a:prstGeom>
          <a:noFill/>
        </p:spPr>
        <p:txBody>
          <a:bodyPr wrap="square" rtlCol="0">
            <a:spAutoFit/>
          </a:bodyPr>
          <a:lstStyle/>
          <a:p>
            <a:r>
              <a:rPr lang="en-US" sz="3200" b="1" dirty="0" smtClean="0">
                <a:latin typeface="Times New Roman" panose="02020603050405020304" pitchFamily="18" charset="0"/>
                <a:cs typeface="Times New Roman" panose="02020603050405020304" pitchFamily="18" charset="0"/>
              </a:rPr>
              <a:t>Professional Implications</a:t>
            </a:r>
          </a:p>
          <a:p>
            <a:r>
              <a:rPr lang="en-US" sz="2400" dirty="0" smtClean="0">
                <a:latin typeface="Times New Roman" panose="02020603050405020304" pitchFamily="18" charset="0"/>
                <a:cs typeface="Times New Roman" panose="02020603050405020304" pitchFamily="18" charset="0"/>
              </a:rPr>
              <a:t>As future professionals we can learn ways to take this style of teaching with differentiation and learning styles into our classrooms and attempt to engage all of our students. As teachers we are there to instil a passion for learning and to provide the best learning environment for our students.</a:t>
            </a:r>
            <a:endParaRPr 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2635</TotalTime>
  <Words>1134</Words>
  <Application>Microsoft Office PowerPoint</Application>
  <PresentationFormat>Custom</PresentationFormat>
  <Paragraphs>20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Concourse</vt:lpstr>
      <vt:lpstr>Differentiation and Learning Styles Cody Walter University of Cincinnati, (CECH Middle Childhood Education) waltercd@mail.uc.edu</vt:lpstr>
    </vt:vector>
  </TitlesOfParts>
  <Company>University of Cincinnati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Homefries</dc:creator>
  <cp:lastModifiedBy>Cody</cp:lastModifiedBy>
  <cp:revision>76</cp:revision>
  <dcterms:created xsi:type="dcterms:W3CDTF">2013-02-22T13:22:14Z</dcterms:created>
  <dcterms:modified xsi:type="dcterms:W3CDTF">2013-11-21T00:32:24Z</dcterms:modified>
</cp:coreProperties>
</file>