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9CF62AC-BD1F-47AB-B4CB-5431925D9671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0"/>
            <a:ext cx="3886200" cy="1524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Power to be         	your Best!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1733729"/>
            <a:ext cx="3200400" cy="5124271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Extrinsic Motivation: Motivated by rewards and incentives to do well in school.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Intrinsic Motivation:  Motivated by your inner self to want to succeed without incentives.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Maslow’s Hierarchy of 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Need for Competence and Self-worth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Need for Relatedness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Need for Affiliation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Need for Approval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Need for Achievement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77000" y="5334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Paige Holmes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University of Cincinnati, College of Education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228600" y="533400"/>
            <a:ext cx="205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“In order to succeed, we must first believe that we can” 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Nikos Kazantzakis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438400"/>
            <a:ext cx="3200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Motivation is an internal state that pushes us in particular directions and keeps us engaged in activities.  If a student is motivated to learn they will set goals for themselves,  be cognitively engaged by thinking about what they are learning, and being active in the classroom. </a:t>
            </a: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Research Question:  How do you as a teacher motivate students to want to learn and succeed in school?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26230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33255" y="3276600"/>
            <a:ext cx="152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3467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118931" y="2133600"/>
            <a:ext cx="1796469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Observation</a:t>
            </a:r>
            <a:endParaRPr lang="en-US" sz="2400" dirty="0" smtClean="0"/>
          </a:p>
          <a:p>
            <a:r>
              <a:rPr lang="en-US" dirty="0" smtClean="0"/>
              <a:t>-Goal Green Friday</a:t>
            </a:r>
          </a:p>
          <a:p>
            <a:r>
              <a:rPr lang="en-US" dirty="0" smtClean="0"/>
              <a:t>-AR goals/points</a:t>
            </a:r>
          </a:p>
          <a:p>
            <a:r>
              <a:rPr lang="en-US" dirty="0" smtClean="0"/>
              <a:t>-Mystery Person</a:t>
            </a:r>
          </a:p>
          <a:p>
            <a:r>
              <a:rPr lang="en-US" dirty="0" smtClean="0"/>
              <a:t>-Student</a:t>
            </a:r>
          </a:p>
          <a:p>
            <a:r>
              <a:rPr lang="en-US" dirty="0"/>
              <a:t> </a:t>
            </a:r>
            <a:r>
              <a:rPr lang="en-US" dirty="0" smtClean="0"/>
              <a:t>Interviews</a:t>
            </a:r>
          </a:p>
          <a:p>
            <a:endParaRPr lang="en-US" dirty="0"/>
          </a:p>
          <a:p>
            <a:endParaRPr lang="en-US" sz="2800" dirty="0"/>
          </a:p>
          <a:p>
            <a:r>
              <a:rPr lang="en-US" sz="2800" dirty="0" smtClean="0"/>
              <a:t>Resources:</a:t>
            </a:r>
          </a:p>
          <a:p>
            <a:r>
              <a:rPr lang="en-US" dirty="0" smtClean="0"/>
              <a:t>-Exploring Lifespan Development Laura E. </a:t>
            </a:r>
            <a:r>
              <a:rPr lang="en-US" dirty="0" err="1" smtClean="0"/>
              <a:t>Berk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8692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74</TotalTime>
  <Words>177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Urban Pop</vt:lpstr>
      <vt:lpstr>The Power to be          your Best!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Power to be       your Best</dc:title>
  <dc:creator>Paige</dc:creator>
  <cp:lastModifiedBy>Paige</cp:lastModifiedBy>
  <cp:revision>11</cp:revision>
  <dcterms:created xsi:type="dcterms:W3CDTF">2013-10-28T21:36:24Z</dcterms:created>
  <dcterms:modified xsi:type="dcterms:W3CDTF">2013-11-04T21:13:28Z</dcterms:modified>
</cp:coreProperties>
</file>