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2918400" cy="21945600"/>
  <p:notesSz cx="6858000" cy="9144000"/>
  <p:defaultTextStyle>
    <a:defPPr>
      <a:defRPr lang="en-US"/>
    </a:defPPr>
    <a:lvl1pPr marL="0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1pPr>
    <a:lvl2pPr marL="1567510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2pPr>
    <a:lvl3pPr marL="3135020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3pPr>
    <a:lvl4pPr marL="4702531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4pPr>
    <a:lvl5pPr marL="6270041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5pPr>
    <a:lvl6pPr marL="7837551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6pPr>
    <a:lvl7pPr marL="9405061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7pPr>
    <a:lvl8pPr marL="10972571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8pPr>
    <a:lvl9pPr marL="12540082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3" d="100"/>
          <a:sy n="23" d="100"/>
        </p:scale>
        <p:origin x="-1760" y="-184"/>
      </p:cViewPr>
      <p:guideLst>
        <p:guide orient="horz" pos="6912"/>
        <p:guide pos="10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82160" y="14798938"/>
            <a:ext cx="14538960" cy="2987040"/>
          </a:xfrm>
        </p:spPr>
        <p:txBody>
          <a:bodyPr>
            <a:normAutofit/>
          </a:bodyPr>
          <a:lstStyle>
            <a:lvl1pPr>
              <a:defRPr sz="9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82160" y="17800318"/>
            <a:ext cx="14538960" cy="2395370"/>
          </a:xfrm>
        </p:spPr>
        <p:txBody>
          <a:bodyPr>
            <a:normAutofit/>
          </a:bodyPr>
          <a:lstStyle>
            <a:lvl1pPr marL="0" indent="0" algn="l">
              <a:spcBef>
                <a:spcPts val="1029"/>
              </a:spcBef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567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35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7025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70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837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405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972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540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282162" y="20562050"/>
            <a:ext cx="4437529" cy="1168400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20151" y="20562050"/>
            <a:ext cx="9423698" cy="1168400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17270" y="731520"/>
            <a:ext cx="15247620" cy="134014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4488777" y="731520"/>
            <a:ext cx="7406640" cy="652515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16647797" y="7607808"/>
            <a:ext cx="7406640" cy="652515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marL="0" algn="ctr" defTabSz="3135020" rtl="0" eaLnBrk="1" latinLnBrk="0" hangingPunct="1"/>
            <a:endParaRPr sz="62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9610" y="559400"/>
            <a:ext cx="1487912" cy="28469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185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6647797" y="731520"/>
            <a:ext cx="7406640" cy="652515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24488777" y="7607808"/>
            <a:ext cx="7406640" cy="65251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9400649" y="904237"/>
            <a:ext cx="2468880" cy="5120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803468" y="731520"/>
            <a:ext cx="939272" cy="18928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123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1810514" y="6355082"/>
            <a:ext cx="13166687" cy="6291072"/>
          </a:xfrm>
        </p:spPr>
        <p:txBody>
          <a:bodyPr>
            <a:normAutofit/>
          </a:bodyPr>
          <a:lstStyle>
            <a:lvl1pPr>
              <a:defRPr sz="6200"/>
            </a:lvl1pPr>
            <a:lvl2pPr>
              <a:defRPr sz="6200"/>
            </a:lvl2pPr>
            <a:lvl3pPr>
              <a:defRPr sz="62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1810514" y="13327888"/>
            <a:ext cx="13166687" cy="6291072"/>
          </a:xfrm>
        </p:spPr>
        <p:txBody>
          <a:bodyPr>
            <a:normAutofit/>
          </a:bodyPr>
          <a:lstStyle>
            <a:lvl1pPr>
              <a:defRPr sz="6200"/>
            </a:lvl1pPr>
            <a:lvl2pPr>
              <a:defRPr sz="6200"/>
            </a:lvl2pPr>
            <a:lvl3pPr>
              <a:defRPr sz="62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15876270" y="6355082"/>
            <a:ext cx="13167360" cy="6291072"/>
          </a:xfrm>
        </p:spPr>
        <p:txBody>
          <a:bodyPr>
            <a:normAutofit/>
          </a:bodyPr>
          <a:lstStyle>
            <a:lvl1pPr>
              <a:defRPr sz="6200"/>
            </a:lvl1pPr>
            <a:lvl2pPr>
              <a:defRPr sz="6200"/>
            </a:lvl2pPr>
            <a:lvl3pPr>
              <a:defRPr sz="62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15876270" y="13342925"/>
            <a:ext cx="13167360" cy="6291072"/>
          </a:xfrm>
        </p:spPr>
        <p:txBody>
          <a:bodyPr>
            <a:normAutofit/>
          </a:bodyPr>
          <a:lstStyle>
            <a:lvl1pPr>
              <a:defRPr sz="6200"/>
            </a:lvl1pPr>
            <a:lvl2pPr>
              <a:defRPr sz="6200"/>
            </a:lvl2pPr>
            <a:lvl3pPr>
              <a:defRPr sz="62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9400649" y="904237"/>
            <a:ext cx="2468880" cy="5120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803468" y="731520"/>
            <a:ext cx="939272" cy="18928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123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400649" y="904235"/>
            <a:ext cx="2468880" cy="9670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17272" y="731520"/>
            <a:ext cx="12424410" cy="203047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9998" y="8229600"/>
            <a:ext cx="11718950" cy="3718560"/>
          </a:xfrm>
        </p:spPr>
        <p:txBody>
          <a:bodyPr anchor="b">
            <a:normAutofit/>
          </a:bodyPr>
          <a:lstStyle>
            <a:lvl1pPr algn="l">
              <a:defRPr sz="89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07592" y="873761"/>
            <a:ext cx="16550636" cy="18729962"/>
          </a:xfrm>
        </p:spPr>
        <p:txBody>
          <a:bodyPr>
            <a:normAutofit/>
          </a:bodyPr>
          <a:lstStyle>
            <a:lvl1pPr>
              <a:defRPr sz="6200"/>
            </a:lvl1pPr>
            <a:lvl2pPr>
              <a:defRPr sz="6200"/>
            </a:lvl2pPr>
            <a:lvl3pPr>
              <a:defRPr sz="6200"/>
            </a:lvl3pPr>
            <a:lvl4pPr>
              <a:defRPr sz="6200"/>
            </a:lvl4pPr>
            <a:lvl5pPr>
              <a:defRPr sz="62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935" y="11948161"/>
            <a:ext cx="11718950" cy="7655562"/>
          </a:xfrm>
        </p:spPr>
        <p:txBody>
          <a:bodyPr/>
          <a:lstStyle>
            <a:lvl1pPr marL="0" indent="0">
              <a:spcBef>
                <a:spcPts val="2057"/>
              </a:spcBef>
              <a:buNone/>
              <a:defRPr sz="4800">
                <a:solidFill>
                  <a:schemeClr val="bg1"/>
                </a:solidFill>
              </a:defRPr>
            </a:lvl1pPr>
            <a:lvl2pPr marL="1567510" indent="0">
              <a:buNone/>
              <a:defRPr sz="4100"/>
            </a:lvl2pPr>
            <a:lvl3pPr marL="3135020" indent="0">
              <a:buNone/>
              <a:defRPr sz="3400"/>
            </a:lvl3pPr>
            <a:lvl4pPr marL="4702531" indent="0">
              <a:buNone/>
              <a:defRPr sz="3100"/>
            </a:lvl4pPr>
            <a:lvl5pPr marL="6270041" indent="0">
              <a:buNone/>
              <a:defRPr sz="3100"/>
            </a:lvl5pPr>
            <a:lvl6pPr marL="7837551" indent="0">
              <a:buNone/>
              <a:defRPr sz="3100"/>
            </a:lvl6pPr>
            <a:lvl7pPr marL="9405061" indent="0">
              <a:buNone/>
              <a:defRPr sz="3100"/>
            </a:lvl7pPr>
            <a:lvl8pPr marL="10972571" indent="0">
              <a:buNone/>
              <a:defRPr sz="3100"/>
            </a:lvl8pPr>
            <a:lvl9pPr marL="12540082" indent="0">
              <a:buNone/>
              <a:defRPr sz="3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609038" y="20555474"/>
            <a:ext cx="5534809" cy="1168400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893500" y="20555474"/>
            <a:ext cx="11940988" cy="11684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9610" y="559400"/>
            <a:ext cx="1487912" cy="28469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185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9400649" y="904235"/>
            <a:ext cx="2468880" cy="9670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9855" y="9997440"/>
            <a:ext cx="14033779" cy="2788922"/>
          </a:xfrm>
        </p:spPr>
        <p:txBody>
          <a:bodyPr anchor="b">
            <a:normAutofit/>
          </a:bodyPr>
          <a:lstStyle>
            <a:lvl1pPr algn="l">
              <a:defRPr sz="89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0462" y="731520"/>
            <a:ext cx="12458369" cy="20304762"/>
          </a:xfrm>
        </p:spPr>
        <p:txBody>
          <a:bodyPr/>
          <a:lstStyle>
            <a:lvl1pPr marL="0" indent="0">
              <a:buNone/>
              <a:defRPr sz="11000"/>
            </a:lvl1pPr>
            <a:lvl2pPr marL="1567510" indent="0">
              <a:buNone/>
              <a:defRPr sz="9600"/>
            </a:lvl2pPr>
            <a:lvl3pPr marL="3135020" indent="0">
              <a:buNone/>
              <a:defRPr sz="8200"/>
            </a:lvl3pPr>
            <a:lvl4pPr marL="4702531" indent="0">
              <a:buNone/>
              <a:defRPr sz="6900"/>
            </a:lvl4pPr>
            <a:lvl5pPr marL="6270041" indent="0">
              <a:buNone/>
              <a:defRPr sz="6900"/>
            </a:lvl5pPr>
            <a:lvl6pPr marL="7837551" indent="0">
              <a:buNone/>
              <a:defRPr sz="6900"/>
            </a:lvl6pPr>
            <a:lvl7pPr marL="9405061" indent="0">
              <a:buNone/>
              <a:defRPr sz="6900"/>
            </a:lvl7pPr>
            <a:lvl8pPr marL="10972571" indent="0">
              <a:buNone/>
              <a:defRPr sz="6900"/>
            </a:lvl8pPr>
            <a:lvl9pPr marL="12540082" indent="0">
              <a:buNone/>
              <a:defRPr sz="69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009855" y="12786358"/>
            <a:ext cx="14033779" cy="6873242"/>
          </a:xfrm>
        </p:spPr>
        <p:txBody>
          <a:bodyPr/>
          <a:lstStyle>
            <a:lvl1pPr marL="0" indent="0">
              <a:spcBef>
                <a:spcPts val="2057"/>
              </a:spcBef>
              <a:buNone/>
              <a:defRPr sz="4800"/>
            </a:lvl1pPr>
            <a:lvl2pPr marL="1567510" indent="0">
              <a:buNone/>
              <a:defRPr sz="4100"/>
            </a:lvl2pPr>
            <a:lvl3pPr marL="3135020" indent="0">
              <a:buNone/>
              <a:defRPr sz="3400"/>
            </a:lvl3pPr>
            <a:lvl4pPr marL="4702531" indent="0">
              <a:buNone/>
              <a:defRPr sz="3100"/>
            </a:lvl4pPr>
            <a:lvl5pPr marL="6270041" indent="0">
              <a:buNone/>
              <a:defRPr sz="3100"/>
            </a:lvl5pPr>
            <a:lvl6pPr marL="7837551" indent="0">
              <a:buNone/>
              <a:defRPr sz="3100"/>
            </a:lvl6pPr>
            <a:lvl7pPr marL="9405061" indent="0">
              <a:buNone/>
              <a:defRPr sz="3100"/>
            </a:lvl7pPr>
            <a:lvl8pPr marL="10972571" indent="0">
              <a:buNone/>
              <a:defRPr sz="3100"/>
            </a:lvl8pPr>
            <a:lvl9pPr marL="12540082" indent="0">
              <a:buNone/>
              <a:defRPr sz="3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609038" y="20555474"/>
            <a:ext cx="5534809" cy="1168400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087600" y="20555474"/>
            <a:ext cx="10818497" cy="11684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4364396" y="10786336"/>
            <a:ext cx="794045" cy="12618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82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420" y="14157062"/>
            <a:ext cx="22288165" cy="2667898"/>
          </a:xfrm>
        </p:spPr>
        <p:txBody>
          <a:bodyPr anchor="b">
            <a:normAutofit/>
          </a:bodyPr>
          <a:lstStyle>
            <a:lvl1pPr algn="l">
              <a:defRPr sz="89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0460" y="731520"/>
            <a:ext cx="22962200" cy="13401446"/>
          </a:xfrm>
        </p:spPr>
        <p:txBody>
          <a:bodyPr/>
          <a:lstStyle>
            <a:lvl1pPr marL="0" indent="0">
              <a:buNone/>
              <a:defRPr sz="11000"/>
            </a:lvl1pPr>
            <a:lvl2pPr marL="1567510" indent="0">
              <a:buNone/>
              <a:defRPr sz="9600"/>
            </a:lvl2pPr>
            <a:lvl3pPr marL="3135020" indent="0">
              <a:buNone/>
              <a:defRPr sz="8200"/>
            </a:lvl3pPr>
            <a:lvl4pPr marL="4702531" indent="0">
              <a:buNone/>
              <a:defRPr sz="6900"/>
            </a:lvl4pPr>
            <a:lvl5pPr marL="6270041" indent="0">
              <a:buNone/>
              <a:defRPr sz="6900"/>
            </a:lvl5pPr>
            <a:lvl6pPr marL="7837551" indent="0">
              <a:buNone/>
              <a:defRPr sz="6900"/>
            </a:lvl6pPr>
            <a:lvl7pPr marL="9405061" indent="0">
              <a:buNone/>
              <a:defRPr sz="6900"/>
            </a:lvl7pPr>
            <a:lvl8pPr marL="10972571" indent="0">
              <a:buNone/>
              <a:defRPr sz="6900"/>
            </a:lvl8pPr>
            <a:lvl9pPr marL="12540082" indent="0">
              <a:buNone/>
              <a:defRPr sz="69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3420" y="16824958"/>
            <a:ext cx="22288165" cy="2834640"/>
          </a:xfrm>
        </p:spPr>
        <p:txBody>
          <a:bodyPr/>
          <a:lstStyle>
            <a:lvl1pPr marL="0" indent="0">
              <a:spcBef>
                <a:spcPts val="1029"/>
              </a:spcBef>
              <a:buNone/>
              <a:defRPr sz="4800"/>
            </a:lvl1pPr>
            <a:lvl2pPr marL="1567510" indent="0">
              <a:buNone/>
              <a:defRPr sz="4100"/>
            </a:lvl2pPr>
            <a:lvl3pPr marL="3135020" indent="0">
              <a:buNone/>
              <a:defRPr sz="3400"/>
            </a:lvl3pPr>
            <a:lvl4pPr marL="4702531" indent="0">
              <a:buNone/>
              <a:defRPr sz="3100"/>
            </a:lvl4pPr>
            <a:lvl5pPr marL="6270041" indent="0">
              <a:buNone/>
              <a:defRPr sz="3100"/>
            </a:lvl5pPr>
            <a:lvl6pPr marL="7837551" indent="0">
              <a:buNone/>
              <a:defRPr sz="3100"/>
            </a:lvl6pPr>
            <a:lvl7pPr marL="9405061" indent="0">
              <a:buNone/>
              <a:defRPr sz="3100"/>
            </a:lvl7pPr>
            <a:lvl8pPr marL="10972571" indent="0">
              <a:buNone/>
              <a:defRPr sz="3100"/>
            </a:lvl8pPr>
            <a:lvl9pPr marL="12540082" indent="0">
              <a:buNone/>
              <a:defRPr sz="3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4488777" y="731520"/>
            <a:ext cx="7406640" cy="652515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24488777" y="7607808"/>
            <a:ext cx="7406640" cy="65251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1177963" y="14824935"/>
            <a:ext cx="794045" cy="12618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82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17268" y="731520"/>
            <a:ext cx="22993801" cy="203047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9996" y="8229600"/>
            <a:ext cx="22253800" cy="3718560"/>
          </a:xfrm>
        </p:spPr>
        <p:txBody>
          <a:bodyPr anchor="b">
            <a:normAutofit/>
          </a:bodyPr>
          <a:lstStyle>
            <a:lvl1pPr algn="l">
              <a:defRPr sz="89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938" y="11948161"/>
            <a:ext cx="22246438" cy="7655562"/>
          </a:xfrm>
        </p:spPr>
        <p:txBody>
          <a:bodyPr/>
          <a:lstStyle>
            <a:lvl1pPr marL="0" indent="0">
              <a:spcBef>
                <a:spcPts val="2057"/>
              </a:spcBef>
              <a:buNone/>
              <a:defRPr sz="4800">
                <a:solidFill>
                  <a:schemeClr val="bg1"/>
                </a:solidFill>
              </a:defRPr>
            </a:lvl1pPr>
            <a:lvl2pPr marL="1567510" indent="0">
              <a:buNone/>
              <a:defRPr sz="4100"/>
            </a:lvl2pPr>
            <a:lvl3pPr marL="3135020" indent="0">
              <a:buNone/>
              <a:defRPr sz="3400"/>
            </a:lvl3pPr>
            <a:lvl4pPr marL="4702531" indent="0">
              <a:buNone/>
              <a:defRPr sz="3100"/>
            </a:lvl4pPr>
            <a:lvl5pPr marL="6270041" indent="0">
              <a:buNone/>
              <a:defRPr sz="3100"/>
            </a:lvl5pPr>
            <a:lvl6pPr marL="7837551" indent="0">
              <a:buNone/>
              <a:defRPr sz="3100"/>
            </a:lvl6pPr>
            <a:lvl7pPr marL="9405061" indent="0">
              <a:buNone/>
              <a:defRPr sz="3100"/>
            </a:lvl7pPr>
            <a:lvl8pPr marL="10972571" indent="0">
              <a:buNone/>
              <a:defRPr sz="3100"/>
            </a:lvl8pPr>
            <a:lvl9pPr marL="12540082" indent="0">
              <a:buNone/>
              <a:defRPr sz="3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764143" y="19953944"/>
            <a:ext cx="4854233" cy="1168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1944" y="19953944"/>
            <a:ext cx="16733178" cy="1168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9610" y="559400"/>
            <a:ext cx="1487912" cy="28469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185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488777" y="731520"/>
            <a:ext cx="7406640" cy="652515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4488777" y="7599808"/>
            <a:ext cx="7406640" cy="652515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488777" y="14513357"/>
            <a:ext cx="7406640" cy="652515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17270" y="731520"/>
            <a:ext cx="15247620" cy="203047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9996" y="8229600"/>
            <a:ext cx="14459879" cy="3718560"/>
          </a:xfrm>
        </p:spPr>
        <p:txBody>
          <a:bodyPr anchor="b">
            <a:normAutofit/>
          </a:bodyPr>
          <a:lstStyle>
            <a:lvl1pPr algn="l">
              <a:defRPr sz="89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939" y="11948161"/>
            <a:ext cx="14455094" cy="7655562"/>
          </a:xfrm>
        </p:spPr>
        <p:txBody>
          <a:bodyPr/>
          <a:lstStyle>
            <a:lvl1pPr marL="0" indent="0">
              <a:spcBef>
                <a:spcPts val="2057"/>
              </a:spcBef>
              <a:buNone/>
              <a:defRPr sz="4800">
                <a:solidFill>
                  <a:schemeClr val="bg1"/>
                </a:solidFill>
              </a:defRPr>
            </a:lvl1pPr>
            <a:lvl2pPr marL="1567510" indent="0">
              <a:buNone/>
              <a:defRPr sz="4100"/>
            </a:lvl2pPr>
            <a:lvl3pPr marL="3135020" indent="0">
              <a:buNone/>
              <a:defRPr sz="3400"/>
            </a:lvl3pPr>
            <a:lvl4pPr marL="4702531" indent="0">
              <a:buNone/>
              <a:defRPr sz="3100"/>
            </a:lvl4pPr>
            <a:lvl5pPr marL="6270041" indent="0">
              <a:buNone/>
              <a:defRPr sz="3100"/>
            </a:lvl5pPr>
            <a:lvl6pPr marL="7837551" indent="0">
              <a:buNone/>
              <a:defRPr sz="3100"/>
            </a:lvl6pPr>
            <a:lvl7pPr marL="9405061" indent="0">
              <a:buNone/>
              <a:defRPr sz="3100"/>
            </a:lvl7pPr>
            <a:lvl8pPr marL="10972571" indent="0">
              <a:buNone/>
              <a:defRPr sz="3100"/>
            </a:lvl8pPr>
            <a:lvl9pPr marL="12540082" indent="0">
              <a:buNone/>
              <a:defRPr sz="3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0" y="19953944"/>
            <a:ext cx="4854233" cy="1168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1944" y="19953944"/>
            <a:ext cx="9326538" cy="1168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9610" y="559400"/>
            <a:ext cx="1487912" cy="28469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185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488777" y="731520"/>
            <a:ext cx="7406640" cy="652515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16647797" y="14511123"/>
            <a:ext cx="7406640" cy="652515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6647797" y="731520"/>
            <a:ext cx="7406640" cy="652515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16647797" y="7621322"/>
            <a:ext cx="7406640" cy="652515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24491290" y="7621319"/>
            <a:ext cx="7406640" cy="1340144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9400649" y="904235"/>
            <a:ext cx="2468880" cy="9670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30800" y="9997440"/>
            <a:ext cx="11192256" cy="2788922"/>
          </a:xfrm>
        </p:spPr>
        <p:txBody>
          <a:bodyPr anchor="b">
            <a:normAutofit/>
          </a:bodyPr>
          <a:lstStyle>
            <a:lvl1pPr algn="l">
              <a:defRPr sz="89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0460" y="7568794"/>
            <a:ext cx="15264428" cy="13401446"/>
          </a:xfrm>
        </p:spPr>
        <p:txBody>
          <a:bodyPr/>
          <a:lstStyle>
            <a:lvl1pPr marL="0" indent="0">
              <a:buNone/>
              <a:defRPr sz="11000"/>
            </a:lvl1pPr>
            <a:lvl2pPr marL="1567510" indent="0">
              <a:buNone/>
              <a:defRPr sz="9600"/>
            </a:lvl2pPr>
            <a:lvl3pPr marL="3135020" indent="0">
              <a:buNone/>
              <a:defRPr sz="8200"/>
            </a:lvl3pPr>
            <a:lvl4pPr marL="4702531" indent="0">
              <a:buNone/>
              <a:defRPr sz="6900"/>
            </a:lvl4pPr>
            <a:lvl5pPr marL="6270041" indent="0">
              <a:buNone/>
              <a:defRPr sz="6900"/>
            </a:lvl5pPr>
            <a:lvl6pPr marL="7837551" indent="0">
              <a:buNone/>
              <a:defRPr sz="6900"/>
            </a:lvl6pPr>
            <a:lvl7pPr marL="9405061" indent="0">
              <a:buNone/>
              <a:defRPr sz="6900"/>
            </a:lvl7pPr>
            <a:lvl8pPr marL="10972571" indent="0">
              <a:buNone/>
              <a:defRPr sz="6900"/>
            </a:lvl8pPr>
            <a:lvl9pPr marL="12540082" indent="0">
              <a:buNone/>
              <a:defRPr sz="69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30800" y="12786358"/>
            <a:ext cx="11192256" cy="6873242"/>
          </a:xfrm>
        </p:spPr>
        <p:txBody>
          <a:bodyPr/>
          <a:lstStyle>
            <a:lvl1pPr marL="0" indent="0">
              <a:spcBef>
                <a:spcPts val="2057"/>
              </a:spcBef>
              <a:buNone/>
              <a:defRPr sz="4800"/>
            </a:lvl1pPr>
            <a:lvl2pPr marL="1567510" indent="0">
              <a:buNone/>
              <a:defRPr sz="4100"/>
            </a:lvl2pPr>
            <a:lvl3pPr marL="3135020" indent="0">
              <a:buNone/>
              <a:defRPr sz="3400"/>
            </a:lvl3pPr>
            <a:lvl4pPr marL="4702531" indent="0">
              <a:buNone/>
              <a:defRPr sz="3100"/>
            </a:lvl4pPr>
            <a:lvl5pPr marL="6270041" indent="0">
              <a:buNone/>
              <a:defRPr sz="3100"/>
            </a:lvl5pPr>
            <a:lvl6pPr marL="7837551" indent="0">
              <a:buNone/>
              <a:defRPr sz="3100"/>
            </a:lvl6pPr>
            <a:lvl7pPr marL="9405061" indent="0">
              <a:buNone/>
              <a:defRPr sz="3100"/>
            </a:lvl7pPr>
            <a:lvl8pPr marL="10972571" indent="0">
              <a:buNone/>
              <a:defRPr sz="3100"/>
            </a:lvl8pPr>
            <a:lvl9pPr marL="12540082" indent="0">
              <a:buNone/>
              <a:defRPr sz="3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609038" y="20555474"/>
            <a:ext cx="5534809" cy="1168400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087600" y="20555474"/>
            <a:ext cx="10818497" cy="11684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7101300" y="10786336"/>
            <a:ext cx="794045" cy="12618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82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000458" y="731520"/>
            <a:ext cx="7406640" cy="652515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8858250" y="731520"/>
            <a:ext cx="7406640" cy="652515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9400649" y="904237"/>
            <a:ext cx="2468880" cy="5120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803468" y="731520"/>
            <a:ext cx="939272" cy="18928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123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9557982" y="904237"/>
            <a:ext cx="2311549" cy="5120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03468" y="731520"/>
            <a:ext cx="939272" cy="18928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123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29045646" y="904237"/>
            <a:ext cx="329184" cy="51206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9400649" y="904235"/>
            <a:ext cx="2468880" cy="9670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784779" y="3055175"/>
            <a:ext cx="2452745" cy="16548550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5920" y="3068021"/>
            <a:ext cx="24688800" cy="1659158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30987383" y="1737321"/>
            <a:ext cx="834909" cy="18928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123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9400649" y="904237"/>
            <a:ext cx="2468880" cy="5120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4508" y="430307"/>
            <a:ext cx="27202727" cy="318426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03468" y="731520"/>
            <a:ext cx="939272" cy="18928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123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4665" y="3614570"/>
            <a:ext cx="27212256" cy="2479040"/>
          </a:xfrm>
        </p:spPr>
        <p:txBody>
          <a:bodyPr vert="horz" lIns="313502" tIns="156751" rIns="313502" bIns="156751" rtlCol="0" anchor="t" anchorCtr="0">
            <a:noAutofit/>
          </a:bodyPr>
          <a:lstStyle>
            <a:lvl1pPr marL="0" indent="0">
              <a:buNone/>
              <a:defRPr kumimoji="0" sz="82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1567510" indent="0">
              <a:buNone/>
              <a:defRPr sz="4100"/>
            </a:lvl2pPr>
            <a:lvl3pPr marL="3135020" indent="0">
              <a:buNone/>
              <a:defRPr sz="3400"/>
            </a:lvl3pPr>
            <a:lvl4pPr marL="4702531" indent="0">
              <a:buNone/>
              <a:defRPr sz="3100"/>
            </a:lvl4pPr>
            <a:lvl5pPr marL="6270041" indent="0">
              <a:buNone/>
              <a:defRPr sz="3100"/>
            </a:lvl5pPr>
            <a:lvl6pPr marL="7837551" indent="0">
              <a:buNone/>
              <a:defRPr sz="3100"/>
            </a:lvl6pPr>
            <a:lvl7pPr marL="9405061" indent="0">
              <a:buNone/>
              <a:defRPr sz="3100"/>
            </a:lvl7pPr>
            <a:lvl8pPr marL="10972571" indent="0">
              <a:buNone/>
              <a:defRPr sz="3100"/>
            </a:lvl8pPr>
            <a:lvl9pPr marL="12540082" indent="0">
              <a:buNone/>
              <a:defRPr sz="3100"/>
            </a:lvl9pPr>
          </a:lstStyle>
          <a:p>
            <a:pPr marL="0" marR="0" lvl="0" indent="0" algn="l" defTabSz="313502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82160" y="14798938"/>
            <a:ext cx="14538960" cy="2987040"/>
          </a:xfrm>
        </p:spPr>
        <p:txBody>
          <a:bodyPr>
            <a:normAutofit/>
          </a:bodyPr>
          <a:lstStyle>
            <a:lvl1pPr>
              <a:defRPr sz="9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82160" y="17800318"/>
            <a:ext cx="14538960" cy="2395370"/>
          </a:xfrm>
        </p:spPr>
        <p:txBody>
          <a:bodyPr>
            <a:normAutofit/>
          </a:bodyPr>
          <a:lstStyle>
            <a:lvl1pPr marL="0" indent="0" algn="l">
              <a:spcBef>
                <a:spcPts val="1029"/>
              </a:spcBef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567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35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7025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70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837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405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972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540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282162" y="20562050"/>
            <a:ext cx="4437529" cy="1168400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20151" y="20562050"/>
            <a:ext cx="9423698" cy="1168400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17270" y="731520"/>
            <a:ext cx="15247620" cy="134014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4488777" y="731520"/>
            <a:ext cx="7406640" cy="652515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16647797" y="7607808"/>
            <a:ext cx="7406640" cy="652515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6647797" y="731520"/>
            <a:ext cx="7406640" cy="652515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4488777" y="7607808"/>
            <a:ext cx="7406640" cy="652515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3086100" y="5694382"/>
            <a:ext cx="11109960" cy="6530896"/>
          </a:xfrm>
        </p:spPr>
        <p:txBody>
          <a:bodyPr lIns="156751" tIns="156751" rIns="156751" anchor="t">
            <a:noAutofit/>
          </a:bodyPr>
          <a:lstStyle>
            <a:lvl1pPr marL="0" indent="0" algn="ctr">
              <a:spcBef>
                <a:spcPts val="2057"/>
              </a:spcBef>
              <a:buNone/>
              <a:defRPr sz="15800">
                <a:solidFill>
                  <a:schemeClr val="bg1"/>
                </a:solidFill>
              </a:defRPr>
            </a:lvl1pPr>
            <a:lvl2pPr>
              <a:defRPr sz="4100"/>
            </a:lvl2pPr>
            <a:lvl3pPr>
              <a:defRPr sz="3400"/>
            </a:lvl3pPr>
            <a:lvl4pPr>
              <a:defRPr sz="3100"/>
            </a:lvl4pPr>
            <a:lvl5pPr>
              <a:defRPr sz="31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29610" y="559400"/>
            <a:ext cx="1487912" cy="28469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185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72065" y="731520"/>
            <a:ext cx="29523348" cy="203047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0" y="9997442"/>
            <a:ext cx="20299680" cy="4358640"/>
          </a:xfrm>
        </p:spPr>
        <p:txBody>
          <a:bodyPr anchor="b" anchorCtr="0">
            <a:normAutofit/>
          </a:bodyPr>
          <a:lstStyle>
            <a:lvl1pPr algn="l">
              <a:defRPr sz="11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0" y="14386562"/>
            <a:ext cx="20299680" cy="4800598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1029"/>
              </a:spcBef>
              <a:buNone/>
              <a:defRPr sz="4800" cap="none" baseline="0">
                <a:solidFill>
                  <a:schemeClr val="bg1"/>
                </a:solidFill>
              </a:defRPr>
            </a:lvl1pPr>
            <a:lvl2pPr marL="156751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2pPr>
            <a:lvl3pPr marL="3135020" indent="0">
              <a:buNone/>
              <a:defRPr sz="5500">
                <a:solidFill>
                  <a:schemeClr val="tx1">
                    <a:tint val="75000"/>
                  </a:schemeClr>
                </a:solidFill>
              </a:defRPr>
            </a:lvl3pPr>
            <a:lvl4pPr marL="470253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627004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783755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940506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1097257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2540082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72062" y="19996078"/>
            <a:ext cx="5308898" cy="11684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229600" y="19996078"/>
            <a:ext cx="20299680" cy="1168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900880" y="19996078"/>
            <a:ext cx="1994537" cy="1168400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213005" y="9954414"/>
            <a:ext cx="939272" cy="21082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137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1028702" y="731520"/>
            <a:ext cx="765810" cy="203047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9557982" y="904237"/>
            <a:ext cx="2311549" cy="5120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29045646" y="904237"/>
            <a:ext cx="329184" cy="51206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803468" y="731520"/>
            <a:ext cx="939272" cy="18928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123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4665" y="6355082"/>
            <a:ext cx="13167360" cy="13248640"/>
          </a:xfrm>
        </p:spPr>
        <p:txBody>
          <a:bodyPr>
            <a:normAutofit/>
          </a:bodyPr>
          <a:lstStyle>
            <a:lvl1pPr>
              <a:defRPr sz="6200"/>
            </a:lvl1pPr>
            <a:lvl2pPr>
              <a:defRPr sz="6200"/>
            </a:lvl2pPr>
            <a:lvl3pPr>
              <a:defRPr sz="62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9561" y="6355082"/>
            <a:ext cx="13167360" cy="13248640"/>
          </a:xfrm>
        </p:spPr>
        <p:txBody>
          <a:bodyPr>
            <a:normAutofit/>
          </a:bodyPr>
          <a:lstStyle>
            <a:lvl1pPr>
              <a:defRPr sz="6200"/>
            </a:lvl1pPr>
            <a:lvl2pPr>
              <a:defRPr sz="6200"/>
            </a:lvl2pPr>
            <a:lvl3pPr>
              <a:defRPr sz="62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9400649" y="904237"/>
            <a:ext cx="2468880" cy="5120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803468" y="731520"/>
            <a:ext cx="939272" cy="18928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123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1148" y="7831570"/>
            <a:ext cx="13167360" cy="11772150"/>
          </a:xfrm>
        </p:spPr>
        <p:txBody>
          <a:bodyPr>
            <a:normAutofit/>
          </a:bodyPr>
          <a:lstStyle>
            <a:lvl1pPr>
              <a:defRPr sz="6200"/>
            </a:lvl1pPr>
            <a:lvl2pPr>
              <a:defRPr sz="6200"/>
            </a:lvl2pPr>
            <a:lvl3pPr>
              <a:defRPr sz="6200"/>
            </a:lvl3pPr>
            <a:lvl4pPr>
              <a:defRPr sz="6200"/>
            </a:lvl4pPr>
            <a:lvl5pPr>
              <a:defRPr sz="62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839561" y="7831570"/>
            <a:ext cx="13167360" cy="11772150"/>
          </a:xfrm>
        </p:spPr>
        <p:txBody>
          <a:bodyPr>
            <a:normAutofit/>
          </a:bodyPr>
          <a:lstStyle>
            <a:lvl1pPr>
              <a:defRPr sz="6200"/>
            </a:lvl1pPr>
            <a:lvl2pPr>
              <a:defRPr sz="6200"/>
            </a:lvl2pPr>
            <a:lvl3pPr>
              <a:defRPr sz="6200"/>
            </a:lvl3pPr>
            <a:lvl4pPr>
              <a:defRPr sz="6200"/>
            </a:lvl4pPr>
            <a:lvl5pPr>
              <a:defRPr sz="62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1148" y="6626712"/>
            <a:ext cx="13167360" cy="1032733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6200" b="0">
                <a:solidFill>
                  <a:schemeClr val="bg1"/>
                </a:solidFill>
              </a:defRPr>
            </a:lvl1pPr>
            <a:lvl2pPr marL="1567510" indent="0">
              <a:buNone/>
              <a:defRPr sz="6900" b="1"/>
            </a:lvl2pPr>
            <a:lvl3pPr marL="3135020" indent="0">
              <a:buNone/>
              <a:defRPr sz="6200" b="1"/>
            </a:lvl3pPr>
            <a:lvl4pPr marL="4702531" indent="0">
              <a:buNone/>
              <a:defRPr sz="5500" b="1"/>
            </a:lvl4pPr>
            <a:lvl5pPr marL="6270041" indent="0">
              <a:buNone/>
              <a:defRPr sz="5500" b="1"/>
            </a:lvl5pPr>
            <a:lvl6pPr marL="7837551" indent="0">
              <a:buNone/>
              <a:defRPr sz="5500" b="1"/>
            </a:lvl6pPr>
            <a:lvl7pPr marL="9405061" indent="0">
              <a:buNone/>
              <a:defRPr sz="5500" b="1"/>
            </a:lvl7pPr>
            <a:lvl8pPr marL="10972571" indent="0">
              <a:buNone/>
              <a:defRPr sz="5500" b="1"/>
            </a:lvl8pPr>
            <a:lvl9pPr marL="12540082" indent="0">
              <a:buNone/>
              <a:defRPr sz="5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839561" y="6626712"/>
            <a:ext cx="13167360" cy="103273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6200" b="0">
                <a:solidFill>
                  <a:schemeClr val="bg1"/>
                </a:solidFill>
              </a:defRPr>
            </a:lvl1pPr>
            <a:lvl2pPr marL="1567510" indent="0">
              <a:buNone/>
              <a:defRPr sz="6900" b="1"/>
            </a:lvl2pPr>
            <a:lvl3pPr marL="3135020" indent="0">
              <a:buNone/>
              <a:defRPr sz="6200" b="1"/>
            </a:lvl3pPr>
            <a:lvl4pPr marL="4702531" indent="0">
              <a:buNone/>
              <a:defRPr sz="5500" b="1"/>
            </a:lvl4pPr>
            <a:lvl5pPr marL="6270041" indent="0">
              <a:buNone/>
              <a:defRPr sz="5500" b="1"/>
            </a:lvl5pPr>
            <a:lvl6pPr marL="7837551" indent="0">
              <a:buNone/>
              <a:defRPr sz="5500" b="1"/>
            </a:lvl6pPr>
            <a:lvl7pPr marL="9405061" indent="0">
              <a:buNone/>
              <a:defRPr sz="5500" b="1"/>
            </a:lvl7pPr>
            <a:lvl8pPr marL="10972571" indent="0">
              <a:buNone/>
              <a:defRPr sz="5500" b="1"/>
            </a:lvl8pPr>
            <a:lvl9pPr marL="12540082" indent="0">
              <a:buNone/>
              <a:defRPr sz="5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03468" y="731520"/>
            <a:ext cx="939272" cy="18928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123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4663" y="6355082"/>
            <a:ext cx="27248965" cy="6291072"/>
          </a:xfrm>
        </p:spPr>
        <p:txBody>
          <a:bodyPr>
            <a:normAutofit/>
          </a:bodyPr>
          <a:lstStyle>
            <a:lvl1pPr>
              <a:defRPr sz="6200"/>
            </a:lvl1pPr>
            <a:lvl2pPr>
              <a:defRPr sz="6200"/>
            </a:lvl2pPr>
            <a:lvl3pPr>
              <a:defRPr sz="62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1794663" y="13327888"/>
            <a:ext cx="27248965" cy="6291072"/>
          </a:xfrm>
        </p:spPr>
        <p:txBody>
          <a:bodyPr>
            <a:normAutofit/>
          </a:bodyPr>
          <a:lstStyle>
            <a:lvl1pPr>
              <a:defRPr sz="6200"/>
            </a:lvl1pPr>
            <a:lvl2pPr>
              <a:defRPr sz="6200"/>
            </a:lvl2pPr>
            <a:lvl3pPr>
              <a:defRPr sz="62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29400649" y="904237"/>
            <a:ext cx="2468880" cy="5120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9900880" y="775150"/>
            <a:ext cx="1994537" cy="1168400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9400649" y="904237"/>
            <a:ext cx="2468880" cy="5120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803468" y="731520"/>
            <a:ext cx="939272" cy="18928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123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76270" y="6355082"/>
            <a:ext cx="13167360" cy="6291072"/>
          </a:xfrm>
        </p:spPr>
        <p:txBody>
          <a:bodyPr>
            <a:normAutofit/>
          </a:bodyPr>
          <a:lstStyle>
            <a:lvl1pPr>
              <a:defRPr sz="6200"/>
            </a:lvl1pPr>
            <a:lvl2pPr>
              <a:defRPr sz="6200"/>
            </a:lvl2pPr>
            <a:lvl3pPr>
              <a:defRPr sz="62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1794665" y="6355082"/>
            <a:ext cx="13167360" cy="13248640"/>
          </a:xfrm>
        </p:spPr>
        <p:txBody>
          <a:bodyPr>
            <a:normAutofit/>
          </a:bodyPr>
          <a:lstStyle>
            <a:lvl1pPr>
              <a:defRPr sz="6200"/>
            </a:lvl1pPr>
            <a:lvl2pPr>
              <a:defRPr sz="6200"/>
            </a:lvl2pPr>
            <a:lvl3pPr>
              <a:defRPr sz="62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15876270" y="13342925"/>
            <a:ext cx="13167360" cy="6291072"/>
          </a:xfrm>
        </p:spPr>
        <p:txBody>
          <a:bodyPr>
            <a:normAutofit/>
          </a:bodyPr>
          <a:lstStyle>
            <a:lvl1pPr>
              <a:defRPr sz="6200"/>
            </a:lvl1pPr>
            <a:lvl2pPr>
              <a:defRPr sz="6200"/>
            </a:lvl2pPr>
            <a:lvl3pPr>
              <a:defRPr sz="62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4508" y="1549101"/>
            <a:ext cx="27202727" cy="3571539"/>
          </a:xfrm>
          <a:prstGeom prst="rect">
            <a:avLst/>
          </a:prstGeom>
        </p:spPr>
        <p:txBody>
          <a:bodyPr vert="horz" lIns="313502" tIns="156751" rIns="313502" bIns="156751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4508" y="6339841"/>
            <a:ext cx="27202727" cy="13263882"/>
          </a:xfrm>
          <a:prstGeom prst="rect">
            <a:avLst/>
          </a:prstGeom>
        </p:spPr>
        <p:txBody>
          <a:bodyPr vert="horz" lIns="313502" tIns="156751" rIns="313502" bIns="15675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462889" y="20555474"/>
            <a:ext cx="7680960" cy="1168400"/>
          </a:xfrm>
          <a:prstGeom prst="rect">
            <a:avLst/>
          </a:prstGeom>
        </p:spPr>
        <p:txBody>
          <a:bodyPr vert="horz" lIns="313502" tIns="156751" rIns="313502" bIns="156751" rtlCol="0" anchor="ctr"/>
          <a:lstStyle>
            <a:lvl1pPr algn="r">
              <a:defRPr sz="3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142" y="20555474"/>
            <a:ext cx="22042418" cy="1168400"/>
          </a:xfrm>
          <a:prstGeom prst="rect">
            <a:avLst/>
          </a:prstGeom>
        </p:spPr>
        <p:txBody>
          <a:bodyPr vert="horz" lIns="313502" tIns="156751" rIns="313502" bIns="156751" rtlCol="0" anchor="ctr"/>
          <a:lstStyle>
            <a:lvl1pPr algn="l">
              <a:defRPr sz="3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900880" y="775150"/>
            <a:ext cx="1994537" cy="1168400"/>
          </a:xfrm>
          <a:prstGeom prst="rect">
            <a:avLst/>
          </a:prstGeom>
        </p:spPr>
        <p:txBody>
          <a:bodyPr vert="horz" lIns="313502" tIns="156751" rIns="313502" bIns="156751" rtlCol="0" anchor="ctr"/>
          <a:lstStyle>
            <a:lvl1pPr algn="r">
              <a:defRPr sz="48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3135020" rtl="0" eaLnBrk="1" latinLnBrk="0" hangingPunct="1">
        <a:spcBef>
          <a:spcPct val="0"/>
        </a:spcBef>
        <a:buNone/>
        <a:defRPr sz="123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783755" indent="-783755" algn="l" defTabSz="3135020" rtl="0" eaLnBrk="1" latinLnBrk="0" hangingPunct="1">
        <a:spcBef>
          <a:spcPts val="6857"/>
        </a:spcBef>
        <a:buClr>
          <a:schemeClr val="accent1"/>
        </a:buClr>
        <a:buSzPct val="75000"/>
        <a:buFont typeface="Wingdings" pitchFamily="2" charset="2"/>
        <a:buChar char="n"/>
        <a:defRPr sz="6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1567510" indent="-783755" algn="l" defTabSz="3135020" rtl="0" eaLnBrk="1" latinLnBrk="0" hangingPunct="1">
        <a:spcBef>
          <a:spcPts val="2057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6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2351265" indent="-783755" algn="l" defTabSz="3135020" rtl="0" eaLnBrk="1" latinLnBrk="0" hangingPunct="1">
        <a:spcBef>
          <a:spcPts val="2057"/>
        </a:spcBef>
        <a:buClr>
          <a:schemeClr val="accent1"/>
        </a:buClr>
        <a:buSzPct val="75000"/>
        <a:buFont typeface="Wingdings" pitchFamily="2" charset="2"/>
        <a:buChar char="n"/>
        <a:defRPr sz="6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3135020" indent="-783755" algn="l" defTabSz="3135020" rtl="0" eaLnBrk="1" latinLnBrk="0" hangingPunct="1">
        <a:spcBef>
          <a:spcPts val="2057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6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3918776" indent="-783755" algn="l" defTabSz="3135020" rtl="0" eaLnBrk="1" latinLnBrk="0" hangingPunct="1">
        <a:spcBef>
          <a:spcPts val="2057"/>
        </a:spcBef>
        <a:buClr>
          <a:schemeClr val="accent1"/>
        </a:buClr>
        <a:buSzPct val="75000"/>
        <a:buFont typeface="Wingdings" pitchFamily="2" charset="2"/>
        <a:buChar char="n"/>
        <a:defRPr sz="6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4724302" indent="-783755" algn="l" defTabSz="313502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62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5497171" indent="-783755" algn="l" defTabSz="313502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62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6275485" indent="-783755" algn="l" defTabSz="313502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62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7053796" indent="-783755" algn="l" defTabSz="313502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62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1pPr>
      <a:lvl2pPr marL="1567510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2pPr>
      <a:lvl3pPr marL="3135020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3pPr>
      <a:lvl4pPr marL="4702531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4pPr>
      <a:lvl5pPr marL="6270041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5pPr>
      <a:lvl6pPr marL="7837551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6pPr>
      <a:lvl7pPr marL="9405061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571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0082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82160" y="14798938"/>
            <a:ext cx="15636240" cy="2987040"/>
          </a:xfrm>
        </p:spPr>
        <p:txBody>
          <a:bodyPr>
            <a:normAutofit/>
          </a:bodyPr>
          <a:lstStyle/>
          <a:p>
            <a:r>
              <a:rPr lang="en-US" dirty="0" smtClean="0"/>
              <a:t>Rough-and-Tumble Time!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82160" y="17800318"/>
            <a:ext cx="15636240" cy="336481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Susan Gillespie</a:t>
            </a:r>
          </a:p>
          <a:p>
            <a:r>
              <a:rPr lang="en-US" dirty="0" smtClean="0"/>
              <a:t>University of Cincinnati (Middle Childhood Education-Mathematics and Natural </a:t>
            </a:r>
            <a:r>
              <a:rPr lang="en-US" dirty="0" err="1" smtClean="0"/>
              <a:t>Schience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gillesss@mail.uc.edu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05344" y="15080158"/>
            <a:ext cx="1529181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Research question</a:t>
            </a:r>
            <a:r>
              <a:rPr lang="en-US" sz="6000" dirty="0" smtClean="0"/>
              <a:t>: </a:t>
            </a:r>
            <a:r>
              <a:rPr lang="en-US" sz="6000" dirty="0"/>
              <a:t>How does rough-and-tumble play have an effect on the way boys develop </a:t>
            </a:r>
            <a:r>
              <a:rPr lang="en-US" sz="6000" dirty="0" smtClean="0"/>
              <a:t>versus? </a:t>
            </a:r>
            <a:r>
              <a:rPr lang="en-US" sz="6000" dirty="0"/>
              <a:t>And how does rough-and-tumble play change in adolescence?</a:t>
            </a:r>
            <a:endParaRPr lang="en-US" sz="6000" dirty="0"/>
          </a:p>
        </p:txBody>
      </p:sp>
      <p:pic>
        <p:nvPicPr>
          <p:cNvPr id="8" name="Picture 7" descr="roughandtumb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0850" y="1230316"/>
            <a:ext cx="6350000" cy="4762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379326" y="5992816"/>
            <a:ext cx="738081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Image </a:t>
            </a:r>
            <a:r>
              <a:rPr lang="en-US" sz="2500" dirty="0"/>
              <a:t>received </a:t>
            </a:r>
            <a:r>
              <a:rPr lang="en-US" sz="2500" dirty="0" err="1"/>
              <a:t>from:http</a:t>
            </a:r>
            <a:r>
              <a:rPr lang="en-US" sz="2500" dirty="0"/>
              <a:t>://</a:t>
            </a:r>
            <a:r>
              <a:rPr lang="en-US" sz="2500" dirty="0" err="1"/>
              <a:t>mrsjskindergarten.blogspot.com</a:t>
            </a:r>
            <a:r>
              <a:rPr lang="en-US" sz="2500" dirty="0"/>
              <a:t>/2011/07/what-rough-and-tumble-play-</a:t>
            </a:r>
            <a:r>
              <a:rPr lang="en-US" sz="2500" dirty="0" err="1"/>
              <a:t>is.html</a:t>
            </a:r>
            <a:endParaRPr lang="en-US" sz="2500" dirty="0"/>
          </a:p>
        </p:txBody>
      </p:sp>
      <p:sp>
        <p:nvSpPr>
          <p:cNvPr id="10" name="TextBox 9"/>
          <p:cNvSpPr txBox="1"/>
          <p:nvPr/>
        </p:nvSpPr>
        <p:spPr>
          <a:xfrm>
            <a:off x="2750074" y="1068391"/>
            <a:ext cx="13651511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</a:rPr>
              <a:t>What is rough-and-tumble play?</a:t>
            </a:r>
          </a:p>
          <a:p>
            <a:pPr marL="857250" indent="-8572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Peer interaction that involves play fighting and friendly chasing. It starts in preschool and peaks in middle childhood.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50074" y="6243891"/>
            <a:ext cx="12369421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FFFFFF"/>
                </a:solidFill>
              </a:rPr>
              <a:t>Procedure:</a:t>
            </a:r>
          </a:p>
          <a:p>
            <a:pPr marL="857250" indent="-8572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Observe the differences of rough-and-tumble play between boys and girls. </a:t>
            </a:r>
          </a:p>
          <a:p>
            <a:pPr marL="857250" indent="-85725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Observe the differences of rough-and-tumble between pre-adolescence and adolescence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228838" y="1269807"/>
            <a:ext cx="62951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Rough-and-tumble play typically occurs in the pre-adolescent age and in boys more than girls.</a:t>
            </a:r>
          </a:p>
          <a:p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17228838" y="8446986"/>
            <a:ext cx="62951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This play is important for child development (socially, cognitively, emotionally, and physically). </a:t>
            </a:r>
            <a:endParaRPr lang="en-US" sz="4800" dirty="0"/>
          </a:p>
        </p:txBody>
      </p:sp>
      <p:sp>
        <p:nvSpPr>
          <p:cNvPr id="16" name="TextBox 15"/>
          <p:cNvSpPr txBox="1"/>
          <p:nvPr/>
        </p:nvSpPr>
        <p:spPr>
          <a:xfrm rot="10800000" flipV="1">
            <a:off x="25030850" y="8446986"/>
            <a:ext cx="6350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FFFF"/>
                </a:solidFill>
              </a:rPr>
              <a:t>Rough-and-tumble decline in adolescence for boys and is almost inexistent for adolescent girls </a:t>
            </a:r>
            <a:endParaRPr lang="en-US" sz="4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325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8877</TotalTime>
  <Words>199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Advantage</vt:lpstr>
      <vt:lpstr>Rough-and-Tumble Time!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Rough-and-Tumble Time!</dc:title>
  <dc:creator>Susan Gillespie</dc:creator>
  <cp:lastModifiedBy>Susan Gillespie</cp:lastModifiedBy>
  <cp:revision>9</cp:revision>
  <dcterms:created xsi:type="dcterms:W3CDTF">2013-10-28T21:30:17Z</dcterms:created>
  <dcterms:modified xsi:type="dcterms:W3CDTF">2013-11-04T01:27:32Z</dcterms:modified>
</cp:coreProperties>
</file>