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7" r:id="rId2"/>
  </p:sldIdLst>
  <p:sldSz cx="32918400" cy="21945600"/>
  <p:notesSz cx="9144000" cy="6858000"/>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1566471" indent="-1109387" algn="l" rtl="0" fontAlgn="base">
      <a:spcBef>
        <a:spcPct val="0"/>
      </a:spcBef>
      <a:spcAft>
        <a:spcPct val="0"/>
      </a:spcAft>
      <a:defRPr kern="1200">
        <a:solidFill>
          <a:schemeClr val="tx1"/>
        </a:solidFill>
        <a:latin typeface="Calibri" pitchFamily="34" charset="0"/>
        <a:ea typeface="+mn-ea"/>
        <a:cs typeface="Arial" charset="0"/>
      </a:defRPr>
    </a:lvl2pPr>
    <a:lvl3pPr marL="3132943" indent="-2218771" algn="l" rtl="0" fontAlgn="base">
      <a:spcBef>
        <a:spcPct val="0"/>
      </a:spcBef>
      <a:spcAft>
        <a:spcPct val="0"/>
      </a:spcAft>
      <a:defRPr kern="1200">
        <a:solidFill>
          <a:schemeClr val="tx1"/>
        </a:solidFill>
        <a:latin typeface="Calibri" pitchFamily="34" charset="0"/>
        <a:ea typeface="+mn-ea"/>
        <a:cs typeface="Arial" charset="0"/>
      </a:defRPr>
    </a:lvl3pPr>
    <a:lvl4pPr marL="4701001" indent="-3329745" algn="l" rtl="0" fontAlgn="base">
      <a:spcBef>
        <a:spcPct val="0"/>
      </a:spcBef>
      <a:spcAft>
        <a:spcPct val="0"/>
      </a:spcAft>
      <a:defRPr kern="1200">
        <a:solidFill>
          <a:schemeClr val="tx1"/>
        </a:solidFill>
        <a:latin typeface="Calibri" pitchFamily="34" charset="0"/>
        <a:ea typeface="+mn-ea"/>
        <a:cs typeface="Arial" charset="0"/>
      </a:defRPr>
    </a:lvl4pPr>
    <a:lvl5pPr marL="6267473" indent="-4439129" algn="l" rtl="0" fontAlgn="base">
      <a:spcBef>
        <a:spcPct val="0"/>
      </a:spcBef>
      <a:spcAft>
        <a:spcPct val="0"/>
      </a:spcAft>
      <a:defRPr kern="1200">
        <a:solidFill>
          <a:schemeClr val="tx1"/>
        </a:solidFill>
        <a:latin typeface="Calibri" pitchFamily="34" charset="0"/>
        <a:ea typeface="+mn-ea"/>
        <a:cs typeface="Arial" charset="0"/>
      </a:defRPr>
    </a:lvl5pPr>
    <a:lvl6pPr marL="2285431" algn="l" defTabSz="914172" rtl="0" eaLnBrk="1" latinLnBrk="0" hangingPunct="1">
      <a:defRPr kern="1200">
        <a:solidFill>
          <a:schemeClr val="tx1"/>
        </a:solidFill>
        <a:latin typeface="Calibri" pitchFamily="34" charset="0"/>
        <a:ea typeface="+mn-ea"/>
        <a:cs typeface="Arial" charset="0"/>
      </a:defRPr>
    </a:lvl6pPr>
    <a:lvl7pPr marL="2742515" algn="l" defTabSz="914172" rtl="0" eaLnBrk="1" latinLnBrk="0" hangingPunct="1">
      <a:defRPr kern="1200">
        <a:solidFill>
          <a:schemeClr val="tx1"/>
        </a:solidFill>
        <a:latin typeface="Calibri" pitchFamily="34" charset="0"/>
        <a:ea typeface="+mn-ea"/>
        <a:cs typeface="Arial" charset="0"/>
      </a:defRPr>
    </a:lvl7pPr>
    <a:lvl8pPr marL="3199603" algn="l" defTabSz="914172" rtl="0" eaLnBrk="1" latinLnBrk="0" hangingPunct="1">
      <a:defRPr kern="1200">
        <a:solidFill>
          <a:schemeClr val="tx1"/>
        </a:solidFill>
        <a:latin typeface="Calibri" pitchFamily="34" charset="0"/>
        <a:ea typeface="+mn-ea"/>
        <a:cs typeface="Arial" charset="0"/>
      </a:defRPr>
    </a:lvl8pPr>
    <a:lvl9pPr marL="3656687" algn="l" defTabSz="914172" rtl="0" eaLnBrk="1" latinLnBrk="0" hangingPunct="1">
      <a:defRPr kern="1200">
        <a:solidFill>
          <a:schemeClr val="tx1"/>
        </a:solidFill>
        <a:latin typeface="Calibri"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4C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8464" autoAdjust="0"/>
  </p:normalViewPr>
  <p:slideViewPr>
    <p:cSldViewPr>
      <p:cViewPr varScale="1">
        <p:scale>
          <a:sx n="23" d="100"/>
          <a:sy n="23" d="100"/>
        </p:scale>
        <p:origin x="-1422" y="-66"/>
      </p:cViewPr>
      <p:guideLst>
        <p:guide orient="horz" pos="6912"/>
        <p:guide pos="1036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25237440" y="487678"/>
            <a:ext cx="7132320" cy="2097999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313502" tIns="156751" rIns="313502" bIns="156751" rtlCol="0" anchor="ctr"/>
          <a:lstStyle/>
          <a:p>
            <a:pPr algn="ctr"/>
            <a:endParaRPr lang="en-US"/>
          </a:p>
        </p:txBody>
      </p:sp>
      <p:sp>
        <p:nvSpPr>
          <p:cNvPr id="8" name="Rectangle 7"/>
          <p:cNvSpPr/>
          <p:nvPr/>
        </p:nvSpPr>
        <p:spPr>
          <a:xfrm>
            <a:off x="548640" y="492554"/>
            <a:ext cx="24140160" cy="209702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313502" tIns="156751" rIns="313502" bIns="156751" rtlCol="0" anchor="ctr"/>
          <a:lstStyle/>
          <a:p>
            <a:pPr algn="ctr"/>
            <a:endParaRPr lang="en-US"/>
          </a:p>
        </p:txBody>
      </p:sp>
      <p:sp>
        <p:nvSpPr>
          <p:cNvPr id="3" name="Subtitle 2"/>
          <p:cNvSpPr>
            <a:spLocks noGrp="1"/>
          </p:cNvSpPr>
          <p:nvPr>
            <p:ph type="subTitle" idx="1"/>
          </p:nvPr>
        </p:nvSpPr>
        <p:spPr>
          <a:xfrm>
            <a:off x="25237440" y="6569472"/>
            <a:ext cx="7132320" cy="5852160"/>
          </a:xfrm>
        </p:spPr>
        <p:txBody>
          <a:bodyPr anchor="ctr">
            <a:normAutofit/>
          </a:bodyPr>
          <a:lstStyle>
            <a:lvl1pPr marL="0" indent="0" algn="l">
              <a:buNone/>
              <a:defRPr sz="6500">
                <a:solidFill>
                  <a:srgbClr val="FFFFFF"/>
                </a:solidFill>
              </a:defRPr>
            </a:lvl1pPr>
            <a:lvl2pPr marL="1567510" indent="0" algn="ctr">
              <a:buNone/>
              <a:defRPr>
                <a:solidFill>
                  <a:schemeClr val="tx1">
                    <a:tint val="75000"/>
                  </a:schemeClr>
                </a:solidFill>
              </a:defRPr>
            </a:lvl2pPr>
            <a:lvl3pPr marL="3135020" indent="0" algn="ctr">
              <a:buNone/>
              <a:defRPr>
                <a:solidFill>
                  <a:schemeClr val="tx1">
                    <a:tint val="75000"/>
                  </a:schemeClr>
                </a:solidFill>
              </a:defRPr>
            </a:lvl3pPr>
            <a:lvl4pPr marL="4702531" indent="0" algn="ctr">
              <a:buNone/>
              <a:defRPr>
                <a:solidFill>
                  <a:schemeClr val="tx1">
                    <a:tint val="75000"/>
                  </a:schemeClr>
                </a:solidFill>
              </a:defRPr>
            </a:lvl4pPr>
            <a:lvl5pPr marL="6270041" indent="0" algn="ctr">
              <a:buNone/>
              <a:defRPr>
                <a:solidFill>
                  <a:schemeClr val="tx1">
                    <a:tint val="75000"/>
                  </a:schemeClr>
                </a:solidFill>
              </a:defRPr>
            </a:lvl5pPr>
            <a:lvl6pPr marL="7837551" indent="0" algn="ctr">
              <a:buNone/>
              <a:defRPr>
                <a:solidFill>
                  <a:schemeClr val="tx1">
                    <a:tint val="75000"/>
                  </a:schemeClr>
                </a:solidFill>
              </a:defRPr>
            </a:lvl6pPr>
            <a:lvl7pPr marL="9405061" indent="0" algn="ctr">
              <a:buNone/>
              <a:defRPr>
                <a:solidFill>
                  <a:schemeClr val="tx1">
                    <a:tint val="75000"/>
                  </a:schemeClr>
                </a:solidFill>
              </a:defRPr>
            </a:lvl7pPr>
            <a:lvl8pPr marL="10972571" indent="0" algn="ctr">
              <a:buNone/>
              <a:defRPr>
                <a:solidFill>
                  <a:schemeClr val="tx1">
                    <a:tint val="75000"/>
                  </a:schemeClr>
                </a:solidFill>
              </a:defRPr>
            </a:lvl8pPr>
            <a:lvl9pPr marL="12540082" indent="0" algn="ctr">
              <a:buNone/>
              <a:defRPr>
                <a:solidFill>
                  <a:schemeClr val="tx1">
                    <a:tint val="75000"/>
                  </a:schemeClr>
                </a:solidFill>
              </a:defRPr>
            </a:lvl9pPr>
          </a:lstStyle>
          <a:p>
            <a:r>
              <a:rPr lang="en-US" smtClean="0"/>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pPr>
              <a:defRPr/>
            </a:pPr>
            <a:fld id="{3C41A495-19B7-4217-810F-410D5D86DC8E}" type="datetimeFigureOut">
              <a:rPr lang="en-US" smtClean="0"/>
              <a:pPr>
                <a:defRPr/>
              </a:pPr>
              <a:t>11/12/2013</a:t>
            </a:fld>
            <a:endParaRPr lang="en-US"/>
          </a:p>
        </p:txBody>
      </p:sp>
      <p:sp>
        <p:nvSpPr>
          <p:cNvPr id="11" name="Slide Number Placeholder 10"/>
          <p:cNvSpPr>
            <a:spLocks noGrp="1"/>
          </p:cNvSpPr>
          <p:nvPr>
            <p:ph type="sldNum" sz="quarter" idx="11"/>
          </p:nvPr>
        </p:nvSpPr>
        <p:spPr/>
        <p:txBody>
          <a:bodyPr/>
          <a:lstStyle>
            <a:lvl1pPr>
              <a:defRPr>
                <a:solidFill>
                  <a:srgbClr val="FFFFFF"/>
                </a:solidFill>
              </a:defRPr>
            </a:lvl1pPr>
          </a:lstStyle>
          <a:p>
            <a:pPr>
              <a:defRPr/>
            </a:pPr>
            <a:fld id="{AB624929-C864-4183-9521-6BBE87630AC0}" type="slidenum">
              <a:rPr lang="en-US" smtClean="0"/>
              <a:pPr>
                <a:defRPr/>
              </a:pPr>
              <a:t>‹#›</a:t>
            </a:fld>
            <a:endParaRPr lang="en-US"/>
          </a:p>
        </p:txBody>
      </p:sp>
      <p:sp>
        <p:nvSpPr>
          <p:cNvPr id="12" name="Footer Placeholder 11"/>
          <p:cNvSpPr>
            <a:spLocks noGrp="1"/>
          </p:cNvSpPr>
          <p:nvPr>
            <p:ph type="ftr" sz="quarter" idx="12"/>
          </p:nvPr>
        </p:nvSpPr>
        <p:spPr/>
        <p:txBody>
          <a:bodyPr/>
          <a:lstStyle>
            <a:lvl1pPr>
              <a:defRPr>
                <a:solidFill>
                  <a:schemeClr val="bg2"/>
                </a:solidFill>
              </a:defRPr>
            </a:lvl1pPr>
          </a:lstStyle>
          <a:p>
            <a:pPr>
              <a:defRPr/>
            </a:pPr>
            <a:endParaRPr lang="en-US"/>
          </a:p>
        </p:txBody>
      </p:sp>
      <p:sp>
        <p:nvSpPr>
          <p:cNvPr id="13" name="Title 12"/>
          <p:cNvSpPr>
            <a:spLocks noGrp="1"/>
          </p:cNvSpPr>
          <p:nvPr>
            <p:ph type="title"/>
          </p:nvPr>
        </p:nvSpPr>
        <p:spPr>
          <a:xfrm>
            <a:off x="1645920" y="6569472"/>
            <a:ext cx="22768560" cy="5852160"/>
          </a:xfrm>
        </p:spPr>
        <p:txBody>
          <a:bodyPr/>
          <a:lstStyle>
            <a:lvl1pPr algn="r">
              <a:defRPr sz="14400" spc="514" baseline="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2BFEC469-0888-4C01-98C2-760F44928729}" type="datetimeFigureOut">
              <a:rPr lang="en-US" smtClean="0"/>
              <a:pPr>
                <a:defRPr/>
              </a:pPr>
              <a:t>11/12/2013</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77850BAC-C136-4B7F-9CA7-D7A67750A96E}"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548640" y="471422"/>
            <a:ext cx="24140160" cy="2097999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313502" tIns="156751" rIns="313502" bIns="156751" rtlCol="0" anchor="ctr"/>
          <a:lstStyle/>
          <a:p>
            <a:pPr algn="ctr"/>
            <a:endParaRPr lang="en-US"/>
          </a:p>
        </p:txBody>
      </p:sp>
      <p:sp>
        <p:nvSpPr>
          <p:cNvPr id="8" name="Rectangle 7"/>
          <p:cNvSpPr/>
          <p:nvPr/>
        </p:nvSpPr>
        <p:spPr>
          <a:xfrm>
            <a:off x="25237441" y="471422"/>
            <a:ext cx="7041767" cy="2097999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313502" tIns="156751" rIns="313502" bIns="156751" rtlCol="0" anchor="ctr"/>
          <a:lstStyle/>
          <a:p>
            <a:pPr algn="ctr"/>
            <a:endParaRPr lang="en-US"/>
          </a:p>
        </p:txBody>
      </p:sp>
      <p:sp>
        <p:nvSpPr>
          <p:cNvPr id="2" name="Vertical Title 1"/>
          <p:cNvSpPr>
            <a:spLocks noGrp="1"/>
          </p:cNvSpPr>
          <p:nvPr>
            <p:ph type="title" orient="vert"/>
          </p:nvPr>
        </p:nvSpPr>
        <p:spPr>
          <a:xfrm>
            <a:off x="25786080" y="878843"/>
            <a:ext cx="6035040" cy="1872488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645920" y="878843"/>
            <a:ext cx="21671280" cy="1872488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73D03EF0-F747-4957-A770-31BC2CC484C4}" type="datetimeFigureOut">
              <a:rPr lang="en-US" smtClean="0"/>
              <a:pPr>
                <a:defRPr/>
              </a:pPr>
              <a:t>11/12/2013</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lvl1pPr>
              <a:defRPr>
                <a:solidFill>
                  <a:schemeClr val="bg2"/>
                </a:solidFill>
              </a:defRPr>
            </a:lvl1pPr>
          </a:lstStyle>
          <a:p>
            <a:pPr>
              <a:defRPr/>
            </a:pPr>
            <a:fld id="{66955922-18B4-4430-99BB-65A2099B913A}"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6A53DBF0-16B3-42AB-86D8-8E9C410219F6}" type="datetimeFigureOut">
              <a:rPr lang="en-US" smtClean="0"/>
              <a:pPr>
                <a:defRPr/>
              </a:pPr>
              <a:t>11/12/2013</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B16B4941-C0AE-45BC-B3BB-55EF9A482BEB}" type="slidenum">
              <a:rPr lang="en-US" smtClean="0"/>
              <a:pPr>
                <a:defRPr/>
              </a:pPr>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5237440" y="487678"/>
            <a:ext cx="7132320" cy="2097999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313502" tIns="156751" rIns="313502" bIns="156751" rtlCol="0" anchor="ctr"/>
          <a:lstStyle/>
          <a:p>
            <a:pPr algn="ctr"/>
            <a:endParaRPr lang="en-US"/>
          </a:p>
        </p:txBody>
      </p:sp>
      <p:sp>
        <p:nvSpPr>
          <p:cNvPr id="8" name="Rectangle 7"/>
          <p:cNvSpPr/>
          <p:nvPr/>
        </p:nvSpPr>
        <p:spPr>
          <a:xfrm>
            <a:off x="548640" y="492554"/>
            <a:ext cx="24140160" cy="209702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313502" tIns="156751" rIns="313502" bIns="156751" rtlCol="0" anchor="ctr"/>
          <a:lstStyle/>
          <a:p>
            <a:pPr algn="ctr"/>
            <a:endParaRPr lang="en-US"/>
          </a:p>
        </p:txBody>
      </p:sp>
      <p:sp>
        <p:nvSpPr>
          <p:cNvPr id="3" name="Text Placeholder 2"/>
          <p:cNvSpPr>
            <a:spLocks noGrp="1"/>
          </p:cNvSpPr>
          <p:nvPr>
            <p:ph type="body" idx="1"/>
          </p:nvPr>
        </p:nvSpPr>
        <p:spPr>
          <a:xfrm>
            <a:off x="25786079" y="9255286"/>
            <a:ext cx="5760725" cy="5266944"/>
          </a:xfrm>
        </p:spPr>
        <p:txBody>
          <a:bodyPr anchor="ctr"/>
          <a:lstStyle>
            <a:lvl1pPr marL="0" indent="0">
              <a:buNone/>
              <a:defRPr sz="6900">
                <a:solidFill>
                  <a:schemeClr val="bg2"/>
                </a:solidFill>
              </a:defRPr>
            </a:lvl1pPr>
            <a:lvl2pPr marL="1567510" indent="0">
              <a:buNone/>
              <a:defRPr sz="6200">
                <a:solidFill>
                  <a:schemeClr val="tx1">
                    <a:tint val="75000"/>
                  </a:schemeClr>
                </a:solidFill>
              </a:defRPr>
            </a:lvl2pPr>
            <a:lvl3pPr marL="3135020" indent="0">
              <a:buNone/>
              <a:defRPr sz="5500">
                <a:solidFill>
                  <a:schemeClr val="tx1">
                    <a:tint val="75000"/>
                  </a:schemeClr>
                </a:solidFill>
              </a:defRPr>
            </a:lvl3pPr>
            <a:lvl4pPr marL="4702531" indent="0">
              <a:buNone/>
              <a:defRPr sz="4800">
                <a:solidFill>
                  <a:schemeClr val="tx1">
                    <a:tint val="75000"/>
                  </a:schemeClr>
                </a:solidFill>
              </a:defRPr>
            </a:lvl4pPr>
            <a:lvl5pPr marL="6270041" indent="0">
              <a:buNone/>
              <a:defRPr sz="4800">
                <a:solidFill>
                  <a:schemeClr val="tx1">
                    <a:tint val="75000"/>
                  </a:schemeClr>
                </a:solidFill>
              </a:defRPr>
            </a:lvl5pPr>
            <a:lvl6pPr marL="7837551" indent="0">
              <a:buNone/>
              <a:defRPr sz="4800">
                <a:solidFill>
                  <a:schemeClr val="tx1">
                    <a:tint val="75000"/>
                  </a:schemeClr>
                </a:solidFill>
              </a:defRPr>
            </a:lvl6pPr>
            <a:lvl7pPr marL="9405061" indent="0">
              <a:buNone/>
              <a:defRPr sz="4800">
                <a:solidFill>
                  <a:schemeClr val="tx1">
                    <a:tint val="75000"/>
                  </a:schemeClr>
                </a:solidFill>
              </a:defRPr>
            </a:lvl7pPr>
            <a:lvl8pPr marL="10972571" indent="0">
              <a:buNone/>
              <a:defRPr sz="4800">
                <a:solidFill>
                  <a:schemeClr val="tx1">
                    <a:tint val="75000"/>
                  </a:schemeClr>
                </a:solidFill>
              </a:defRPr>
            </a:lvl8pPr>
            <a:lvl9pPr marL="12540082" indent="0">
              <a:buNone/>
              <a:defRPr sz="4800">
                <a:solidFill>
                  <a:schemeClr val="tx1">
                    <a:tint val="75000"/>
                  </a:schemeClr>
                </a:solidFill>
              </a:defRPr>
            </a:lvl9pPr>
          </a:lstStyle>
          <a:p>
            <a:pPr lvl="0"/>
            <a:r>
              <a:rPr lang="en-US" smtClean="0"/>
              <a:t>Click to edit Master text styles</a:t>
            </a:r>
          </a:p>
        </p:txBody>
      </p:sp>
      <p:sp>
        <p:nvSpPr>
          <p:cNvPr id="9" name="Date Placeholder 8"/>
          <p:cNvSpPr>
            <a:spLocks noGrp="1"/>
          </p:cNvSpPr>
          <p:nvPr>
            <p:ph type="dt" sz="half" idx="10"/>
          </p:nvPr>
        </p:nvSpPr>
        <p:spPr/>
        <p:txBody>
          <a:bodyPr/>
          <a:lstStyle>
            <a:lvl1pPr>
              <a:defRPr>
                <a:solidFill>
                  <a:srgbClr val="FFFFFF"/>
                </a:solidFill>
              </a:defRPr>
            </a:lvl1pPr>
          </a:lstStyle>
          <a:p>
            <a:pPr>
              <a:defRPr/>
            </a:pPr>
            <a:fld id="{526FFE7A-4557-48A9-9D65-9FD919EC135F}" type="datetimeFigureOut">
              <a:rPr lang="en-US" smtClean="0"/>
              <a:pPr>
                <a:defRPr/>
              </a:pPr>
              <a:t>11/12/2013</a:t>
            </a:fld>
            <a:endParaRPr lang="en-US"/>
          </a:p>
        </p:txBody>
      </p:sp>
      <p:sp>
        <p:nvSpPr>
          <p:cNvPr id="10" name="Slide Number Placeholder 9"/>
          <p:cNvSpPr>
            <a:spLocks noGrp="1"/>
          </p:cNvSpPr>
          <p:nvPr>
            <p:ph type="sldNum" sz="quarter" idx="11"/>
          </p:nvPr>
        </p:nvSpPr>
        <p:spPr/>
        <p:txBody>
          <a:bodyPr/>
          <a:lstStyle>
            <a:lvl1pPr>
              <a:defRPr>
                <a:solidFill>
                  <a:schemeClr val="bg2"/>
                </a:solidFill>
              </a:defRPr>
            </a:lvl1pPr>
          </a:lstStyle>
          <a:p>
            <a:pPr>
              <a:defRPr/>
            </a:pPr>
            <a:fld id="{FE64083E-2A3D-4A63-9617-73D8D6A11B0B}" type="slidenum">
              <a:rPr lang="en-US" smtClean="0"/>
              <a:pPr>
                <a:defRPr/>
              </a:pPr>
              <a:t>‹#›</a:t>
            </a:fld>
            <a:endParaRPr lang="en-US"/>
          </a:p>
        </p:txBody>
      </p:sp>
      <p:sp>
        <p:nvSpPr>
          <p:cNvPr id="11" name="Footer Placeholder 10"/>
          <p:cNvSpPr>
            <a:spLocks noGrp="1"/>
          </p:cNvSpPr>
          <p:nvPr>
            <p:ph type="ftr" sz="quarter" idx="12"/>
          </p:nvPr>
        </p:nvSpPr>
        <p:spPr/>
        <p:txBody>
          <a:bodyPr/>
          <a:lstStyle>
            <a:lvl1pPr>
              <a:defRPr>
                <a:solidFill>
                  <a:srgbClr val="FFFFFF"/>
                </a:solidFill>
              </a:defRPr>
            </a:lvl1pPr>
          </a:lstStyle>
          <a:p>
            <a:pPr>
              <a:defRPr/>
            </a:pPr>
            <a:endParaRPr lang="en-US"/>
          </a:p>
        </p:txBody>
      </p:sp>
      <p:sp>
        <p:nvSpPr>
          <p:cNvPr id="12" name="Title 11"/>
          <p:cNvSpPr>
            <a:spLocks noGrp="1"/>
          </p:cNvSpPr>
          <p:nvPr>
            <p:ph type="title"/>
          </p:nvPr>
        </p:nvSpPr>
        <p:spPr>
          <a:xfrm>
            <a:off x="1371600" y="9255286"/>
            <a:ext cx="22768560" cy="5266944"/>
          </a:xfrm>
        </p:spPr>
        <p:txBody>
          <a:bodyPr/>
          <a:lstStyle>
            <a:lvl1pPr algn="r">
              <a:defRPr sz="14400" spc="514" baseline="0"/>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645920" y="5501030"/>
            <a:ext cx="14538960" cy="14103706"/>
          </a:xfrm>
        </p:spPr>
        <p:txBody>
          <a:bodyPr/>
          <a:lstStyle>
            <a:lvl1pPr>
              <a:defRPr sz="9600"/>
            </a:lvl1pPr>
            <a:lvl2pPr>
              <a:defRPr sz="8200"/>
            </a:lvl2pPr>
            <a:lvl3pPr>
              <a:defRPr sz="6900"/>
            </a:lvl3pPr>
            <a:lvl4pPr>
              <a:defRPr sz="6200"/>
            </a:lvl4pPr>
            <a:lvl5pPr>
              <a:defRPr sz="6200"/>
            </a:lvl5pPr>
            <a:lvl6pPr>
              <a:defRPr sz="6200"/>
            </a:lvl6pPr>
            <a:lvl7pPr>
              <a:defRPr sz="6200"/>
            </a:lvl7pPr>
            <a:lvl8pPr>
              <a:defRPr sz="6200"/>
            </a:lvl8pPr>
            <a:lvl9pPr>
              <a:defRPr sz="6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16733520" y="5501030"/>
            <a:ext cx="14538960" cy="14103706"/>
          </a:xfrm>
        </p:spPr>
        <p:txBody>
          <a:bodyPr/>
          <a:lstStyle>
            <a:lvl1pPr>
              <a:defRPr sz="9600"/>
            </a:lvl1pPr>
            <a:lvl2pPr>
              <a:defRPr sz="8200"/>
            </a:lvl2pPr>
            <a:lvl3pPr>
              <a:defRPr sz="6900"/>
            </a:lvl3pPr>
            <a:lvl4pPr>
              <a:defRPr sz="6200"/>
            </a:lvl4pPr>
            <a:lvl5pPr>
              <a:defRPr sz="6200"/>
            </a:lvl5pPr>
            <a:lvl6pPr>
              <a:defRPr sz="6200"/>
            </a:lvl6pPr>
            <a:lvl7pPr>
              <a:defRPr sz="6200"/>
            </a:lvl7pPr>
            <a:lvl8pPr>
              <a:defRPr sz="6200"/>
            </a:lvl8pPr>
            <a:lvl9pPr>
              <a:defRPr sz="6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fld id="{1F829790-C16F-410A-8F77-A38931C32D72}" type="datetimeFigureOut">
              <a:rPr lang="en-US" smtClean="0"/>
              <a:pPr>
                <a:defRPr/>
              </a:pPr>
              <a:t>11/12/2013</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6E1D5B4B-E842-4519-82BC-0BA5961CC63D}" type="slidenum">
              <a:rPr lang="en-US" smtClean="0"/>
              <a:pPr>
                <a:defRPr/>
              </a:pPr>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645922" y="5511802"/>
            <a:ext cx="14544677" cy="2047238"/>
          </a:xfrm>
        </p:spPr>
        <p:txBody>
          <a:bodyPr anchor="b"/>
          <a:lstStyle>
            <a:lvl1pPr marL="0" indent="0" algn="ctr">
              <a:buNone/>
              <a:defRPr sz="8200" b="0">
                <a:solidFill>
                  <a:schemeClr val="tx2"/>
                </a:solidFill>
              </a:defRPr>
            </a:lvl1pPr>
            <a:lvl2pPr marL="1567510" indent="0">
              <a:buNone/>
              <a:defRPr sz="6900" b="1"/>
            </a:lvl2pPr>
            <a:lvl3pPr marL="3135020" indent="0">
              <a:buNone/>
              <a:defRPr sz="6200" b="1"/>
            </a:lvl3pPr>
            <a:lvl4pPr marL="4702531" indent="0">
              <a:buNone/>
              <a:defRPr sz="5500" b="1"/>
            </a:lvl4pPr>
            <a:lvl5pPr marL="6270041" indent="0">
              <a:buNone/>
              <a:defRPr sz="5500" b="1"/>
            </a:lvl5pPr>
            <a:lvl6pPr marL="7837551" indent="0">
              <a:buNone/>
              <a:defRPr sz="5500" b="1"/>
            </a:lvl6pPr>
            <a:lvl7pPr marL="9405061" indent="0">
              <a:buNone/>
              <a:defRPr sz="5500" b="1"/>
            </a:lvl7pPr>
            <a:lvl8pPr marL="10972571" indent="0">
              <a:buNone/>
              <a:defRPr sz="5500" b="1"/>
            </a:lvl8pPr>
            <a:lvl9pPr marL="12540082" indent="0">
              <a:buNone/>
              <a:defRPr sz="5500" b="1"/>
            </a:lvl9pPr>
          </a:lstStyle>
          <a:p>
            <a:pPr lvl="0"/>
            <a:r>
              <a:rPr lang="en-US" smtClean="0"/>
              <a:t>Click to edit Master text styles</a:t>
            </a:r>
          </a:p>
        </p:txBody>
      </p:sp>
      <p:sp>
        <p:nvSpPr>
          <p:cNvPr id="4" name="Content Placeholder 3"/>
          <p:cNvSpPr>
            <a:spLocks noGrp="1"/>
          </p:cNvSpPr>
          <p:nvPr>
            <p:ph sz="half" idx="2"/>
          </p:nvPr>
        </p:nvSpPr>
        <p:spPr>
          <a:xfrm>
            <a:off x="1645922" y="7802878"/>
            <a:ext cx="14544677" cy="11800842"/>
          </a:xfrm>
        </p:spPr>
        <p:txBody>
          <a:bodyPr/>
          <a:lstStyle>
            <a:lvl1pPr>
              <a:defRPr sz="8200"/>
            </a:lvl1pPr>
            <a:lvl2pPr>
              <a:defRPr sz="6900"/>
            </a:lvl2pPr>
            <a:lvl3pPr>
              <a:defRPr sz="6200"/>
            </a:lvl3pPr>
            <a:lvl4pPr>
              <a:defRPr sz="5500"/>
            </a:lvl4pPr>
            <a:lvl5pPr>
              <a:defRPr sz="5500"/>
            </a:lvl5pPr>
            <a:lvl6pPr>
              <a:defRPr sz="5500"/>
            </a:lvl6pPr>
            <a:lvl7pPr>
              <a:defRPr sz="5500"/>
            </a:lvl7pPr>
            <a:lvl8pPr>
              <a:defRPr sz="5500"/>
            </a:lvl8pPr>
            <a:lvl9pPr>
              <a:defRPr sz="5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16722092" y="5511802"/>
            <a:ext cx="14550390" cy="2047238"/>
          </a:xfrm>
        </p:spPr>
        <p:txBody>
          <a:bodyPr anchor="b"/>
          <a:lstStyle>
            <a:lvl1pPr marL="0" indent="0" algn="ctr">
              <a:buNone/>
              <a:defRPr sz="8200" b="0">
                <a:solidFill>
                  <a:schemeClr val="tx2"/>
                </a:solidFill>
              </a:defRPr>
            </a:lvl1pPr>
            <a:lvl2pPr marL="1567510" indent="0">
              <a:buNone/>
              <a:defRPr sz="6900" b="1"/>
            </a:lvl2pPr>
            <a:lvl3pPr marL="3135020" indent="0">
              <a:buNone/>
              <a:defRPr sz="6200" b="1"/>
            </a:lvl3pPr>
            <a:lvl4pPr marL="4702531" indent="0">
              <a:buNone/>
              <a:defRPr sz="5500" b="1"/>
            </a:lvl4pPr>
            <a:lvl5pPr marL="6270041" indent="0">
              <a:buNone/>
              <a:defRPr sz="5500" b="1"/>
            </a:lvl5pPr>
            <a:lvl6pPr marL="7837551" indent="0">
              <a:buNone/>
              <a:defRPr sz="5500" b="1"/>
            </a:lvl6pPr>
            <a:lvl7pPr marL="9405061" indent="0">
              <a:buNone/>
              <a:defRPr sz="5500" b="1"/>
            </a:lvl7pPr>
            <a:lvl8pPr marL="10972571" indent="0">
              <a:buNone/>
              <a:defRPr sz="5500" b="1"/>
            </a:lvl8pPr>
            <a:lvl9pPr marL="12540082" indent="0">
              <a:buNone/>
              <a:defRPr sz="5500" b="1"/>
            </a:lvl9pPr>
          </a:lstStyle>
          <a:p>
            <a:pPr lvl="0"/>
            <a:r>
              <a:rPr lang="en-US" smtClean="0"/>
              <a:t>Click to edit Master text styles</a:t>
            </a:r>
          </a:p>
        </p:txBody>
      </p:sp>
      <p:sp>
        <p:nvSpPr>
          <p:cNvPr id="6" name="Content Placeholder 5"/>
          <p:cNvSpPr>
            <a:spLocks noGrp="1"/>
          </p:cNvSpPr>
          <p:nvPr>
            <p:ph sz="quarter" idx="4"/>
          </p:nvPr>
        </p:nvSpPr>
        <p:spPr>
          <a:xfrm>
            <a:off x="16722092" y="7802878"/>
            <a:ext cx="14550390" cy="11800842"/>
          </a:xfrm>
        </p:spPr>
        <p:txBody>
          <a:bodyPr/>
          <a:lstStyle>
            <a:lvl1pPr>
              <a:defRPr sz="8200"/>
            </a:lvl1pPr>
            <a:lvl2pPr>
              <a:defRPr sz="6900"/>
            </a:lvl2pPr>
            <a:lvl3pPr>
              <a:defRPr sz="6200"/>
            </a:lvl3pPr>
            <a:lvl4pPr>
              <a:defRPr sz="5500"/>
            </a:lvl4pPr>
            <a:lvl5pPr>
              <a:defRPr sz="5500"/>
            </a:lvl5pPr>
            <a:lvl6pPr>
              <a:defRPr sz="5500"/>
            </a:lvl6pPr>
            <a:lvl7pPr>
              <a:defRPr sz="5500"/>
            </a:lvl7pPr>
            <a:lvl8pPr>
              <a:defRPr sz="5500"/>
            </a:lvl8pPr>
            <a:lvl9pPr>
              <a:defRPr sz="5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defRPr/>
            </a:pPr>
            <a:fld id="{377E06B6-BDC1-4AA0-A4FC-89F01CA0A3AA}" type="datetimeFigureOut">
              <a:rPr lang="en-US" smtClean="0"/>
              <a:pPr>
                <a:defRPr/>
              </a:pPr>
              <a:t>11/12/2013</a:t>
            </a:fld>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3A6685D0-AC82-4608-B33E-D68053BBD164}" type="slidenum">
              <a:rPr lang="en-US" smtClean="0"/>
              <a:pPr>
                <a:defRPr/>
              </a:pPr>
              <a:t>‹#›</a:t>
            </a:fld>
            <a:endParaRPr lang="en-US"/>
          </a:p>
        </p:txBody>
      </p:sp>
      <p:sp>
        <p:nvSpPr>
          <p:cNvPr id="10" name="Title 9"/>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fld id="{D3937B0D-5A9C-48AD-B250-EA472DEA5FD2}" type="datetimeFigureOut">
              <a:rPr lang="en-US" smtClean="0"/>
              <a:pPr>
                <a:defRPr/>
              </a:pPr>
              <a:t>11/12/2013</a:t>
            </a:fld>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66EA8B0B-E798-4269-AFA1-1B8FD127E2AF}" type="slidenum">
              <a:rPr lang="en-US" smtClean="0"/>
              <a:pPr>
                <a:defRPr/>
              </a:pPr>
              <a:t>‹#›</a:t>
            </a:fld>
            <a:endParaRPr lang="en-US"/>
          </a:p>
        </p:txBody>
      </p:sp>
      <p:sp>
        <p:nvSpPr>
          <p:cNvPr id="6" name="Title 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548641" y="482942"/>
            <a:ext cx="31794488" cy="2097999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313502" tIns="156751" rIns="313502" bIns="156751" rtlCol="0" anchor="ctr"/>
          <a:lstStyle/>
          <a:p>
            <a:pPr algn="ctr"/>
            <a:endParaRPr lang="en-US"/>
          </a:p>
        </p:txBody>
      </p:sp>
      <p:sp>
        <p:nvSpPr>
          <p:cNvPr id="2" name="Date Placeholder 1"/>
          <p:cNvSpPr>
            <a:spLocks noGrp="1"/>
          </p:cNvSpPr>
          <p:nvPr>
            <p:ph type="dt" sz="half" idx="10"/>
          </p:nvPr>
        </p:nvSpPr>
        <p:spPr/>
        <p:txBody>
          <a:bodyPr/>
          <a:lstStyle/>
          <a:p>
            <a:pPr>
              <a:defRPr/>
            </a:pPr>
            <a:fld id="{D3615E4A-233E-4832-8FA0-15188A1ABC0E}" type="datetimeFigureOut">
              <a:rPr lang="en-US" smtClean="0"/>
              <a:pPr>
                <a:defRPr/>
              </a:pPr>
              <a:t>11/12/2013</a:t>
            </a:fld>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4C7D1DF3-3F29-4A53-903A-8592C22D2D5E}"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32918400" cy="21945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313502" tIns="156751" rIns="313502" bIns="156751" rtlCol="0" anchor="ctr"/>
          <a:lstStyle/>
          <a:p>
            <a:pPr algn="ctr"/>
            <a:endParaRPr lang="en-US"/>
          </a:p>
        </p:txBody>
      </p:sp>
      <p:sp>
        <p:nvSpPr>
          <p:cNvPr id="8" name="Rectangle 7"/>
          <p:cNvSpPr/>
          <p:nvPr/>
        </p:nvSpPr>
        <p:spPr>
          <a:xfrm>
            <a:off x="25237440" y="482804"/>
            <a:ext cx="7132320" cy="2097999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313502" tIns="156751" rIns="313502" bIns="156751" rtlCol="0" anchor="ctr"/>
          <a:lstStyle/>
          <a:p>
            <a:pPr algn="ctr"/>
            <a:endParaRPr lang="en-US"/>
          </a:p>
        </p:txBody>
      </p:sp>
      <p:sp useBgFill="1">
        <p:nvSpPr>
          <p:cNvPr id="9" name="Rectangle 8"/>
          <p:cNvSpPr/>
          <p:nvPr/>
        </p:nvSpPr>
        <p:spPr>
          <a:xfrm>
            <a:off x="548640" y="487680"/>
            <a:ext cx="24140160" cy="209702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313502" tIns="156751" rIns="313502" bIns="156751" rtlCol="0" anchor="ctr"/>
          <a:lstStyle/>
          <a:p>
            <a:pPr algn="ctr"/>
            <a:endParaRPr lang="en-US"/>
          </a:p>
        </p:txBody>
      </p:sp>
      <p:sp>
        <p:nvSpPr>
          <p:cNvPr id="3" name="Content Placeholder 2"/>
          <p:cNvSpPr>
            <a:spLocks noGrp="1"/>
          </p:cNvSpPr>
          <p:nvPr>
            <p:ph idx="1"/>
          </p:nvPr>
        </p:nvSpPr>
        <p:spPr>
          <a:xfrm>
            <a:off x="2194560" y="975362"/>
            <a:ext cx="21122640" cy="18729962"/>
          </a:xfrm>
        </p:spPr>
        <p:txBody>
          <a:bodyPr/>
          <a:lstStyle>
            <a:lvl1pPr>
              <a:defRPr sz="11000"/>
            </a:lvl1pPr>
            <a:lvl2pPr>
              <a:defRPr sz="9600"/>
            </a:lvl2pPr>
            <a:lvl3pPr>
              <a:defRPr sz="8200"/>
            </a:lvl3pPr>
            <a:lvl4pPr>
              <a:defRPr sz="6900"/>
            </a:lvl4pPr>
            <a:lvl5pPr>
              <a:defRPr sz="6900"/>
            </a:lvl5pPr>
            <a:lvl6pPr>
              <a:defRPr sz="6900"/>
            </a:lvl6pPr>
            <a:lvl7pPr>
              <a:defRPr sz="6900"/>
            </a:lvl7pPr>
            <a:lvl8pPr>
              <a:defRPr sz="6900"/>
            </a:lvl8pPr>
            <a:lvl9pPr>
              <a:defRPr sz="6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5775108" y="6817768"/>
            <a:ext cx="6024068" cy="9012326"/>
          </a:xfrm>
        </p:spPr>
        <p:txBody>
          <a:bodyPr tIns="0"/>
          <a:lstStyle>
            <a:lvl1pPr marL="0" indent="0">
              <a:buNone/>
              <a:defRPr sz="4800">
                <a:solidFill>
                  <a:srgbClr val="FFFFFF"/>
                </a:solidFill>
              </a:defRPr>
            </a:lvl1pPr>
            <a:lvl2pPr marL="1567510" indent="0">
              <a:buNone/>
              <a:defRPr sz="4100"/>
            </a:lvl2pPr>
            <a:lvl3pPr marL="3135020" indent="0">
              <a:buNone/>
              <a:defRPr sz="3400"/>
            </a:lvl3pPr>
            <a:lvl4pPr marL="4702531" indent="0">
              <a:buNone/>
              <a:defRPr sz="3100"/>
            </a:lvl4pPr>
            <a:lvl5pPr marL="6270041" indent="0">
              <a:buNone/>
              <a:defRPr sz="3100"/>
            </a:lvl5pPr>
            <a:lvl6pPr marL="7837551" indent="0">
              <a:buNone/>
              <a:defRPr sz="3100"/>
            </a:lvl6pPr>
            <a:lvl7pPr marL="9405061" indent="0">
              <a:buNone/>
              <a:defRPr sz="3100"/>
            </a:lvl7pPr>
            <a:lvl8pPr marL="10972571" indent="0">
              <a:buNone/>
              <a:defRPr sz="3100"/>
            </a:lvl8pPr>
            <a:lvl9pPr marL="12540082" indent="0">
              <a:buNone/>
              <a:defRPr sz="31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9E41C717-8BE3-44FD-A865-48952E5A67AF}" type="datetimeFigureOut">
              <a:rPr lang="en-US" smtClean="0"/>
              <a:pPr>
                <a:defRPr/>
              </a:pPr>
              <a:t>11/12/2013</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pPr>
              <a:defRPr/>
            </a:pPr>
            <a:fld id="{556A8091-FDF6-4D31-B84B-8D7B2D108341}" type="slidenum">
              <a:rPr lang="en-US" smtClean="0"/>
              <a:pPr>
                <a:defRPr/>
              </a:pPr>
              <a:t>‹#›</a:t>
            </a:fld>
            <a:endParaRPr lang="en-US"/>
          </a:p>
        </p:txBody>
      </p:sp>
      <p:sp>
        <p:nvSpPr>
          <p:cNvPr id="11" name="Title 10"/>
          <p:cNvSpPr>
            <a:spLocks noGrp="1"/>
          </p:cNvSpPr>
          <p:nvPr>
            <p:ph type="title"/>
          </p:nvPr>
        </p:nvSpPr>
        <p:spPr>
          <a:xfrm>
            <a:off x="25775108" y="1463040"/>
            <a:ext cx="6032376" cy="5354726"/>
          </a:xfrm>
        </p:spPr>
        <p:txBody>
          <a:bodyPr anchor="b"/>
          <a:lstStyle>
            <a:lvl1pPr algn="l">
              <a:defRPr sz="6900" spc="514" baseline="0"/>
            </a:lvl1pPr>
          </a:lstStyle>
          <a:p>
            <a:r>
              <a:rPr lang="en-US" smtClean="0"/>
              <a:t>Click to edit Master 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32918400" cy="21945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313502" tIns="156751" rIns="313502" bIns="156751" rtlCol="0" anchor="ctr"/>
          <a:lstStyle/>
          <a:p>
            <a:pPr algn="ctr"/>
            <a:endParaRPr lang="en-US"/>
          </a:p>
        </p:txBody>
      </p:sp>
      <p:sp useBgFill="1">
        <p:nvSpPr>
          <p:cNvPr id="9" name="Rectangle 8"/>
          <p:cNvSpPr/>
          <p:nvPr/>
        </p:nvSpPr>
        <p:spPr>
          <a:xfrm>
            <a:off x="25237440" y="482804"/>
            <a:ext cx="7132320" cy="2097999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313502" tIns="156751" rIns="313502" bIns="156751" rtlCol="0" anchor="ctr"/>
          <a:lstStyle/>
          <a:p>
            <a:pPr algn="ctr"/>
            <a:endParaRPr lang="en-US"/>
          </a:p>
        </p:txBody>
      </p:sp>
      <p:sp>
        <p:nvSpPr>
          <p:cNvPr id="3" name="Picture Placeholder 2"/>
          <p:cNvSpPr>
            <a:spLocks noGrp="1"/>
          </p:cNvSpPr>
          <p:nvPr>
            <p:ph type="pic" idx="1"/>
          </p:nvPr>
        </p:nvSpPr>
        <p:spPr>
          <a:xfrm>
            <a:off x="548640" y="487680"/>
            <a:ext cx="24140160" cy="20970240"/>
          </a:xfrm>
        </p:spPr>
        <p:txBody>
          <a:bodyPr anchor="ctr"/>
          <a:lstStyle>
            <a:lvl1pPr marL="0" indent="0" algn="ctr">
              <a:buNone/>
              <a:defRPr sz="11000"/>
            </a:lvl1pPr>
            <a:lvl2pPr marL="1567510" indent="0">
              <a:buNone/>
              <a:defRPr sz="9600"/>
            </a:lvl2pPr>
            <a:lvl3pPr marL="3135020" indent="0">
              <a:buNone/>
              <a:defRPr sz="8200"/>
            </a:lvl3pPr>
            <a:lvl4pPr marL="4702531" indent="0">
              <a:buNone/>
              <a:defRPr sz="6900"/>
            </a:lvl4pPr>
            <a:lvl5pPr marL="6270041" indent="0">
              <a:buNone/>
              <a:defRPr sz="6900"/>
            </a:lvl5pPr>
            <a:lvl6pPr marL="7837551" indent="0">
              <a:buNone/>
              <a:defRPr sz="6900"/>
            </a:lvl6pPr>
            <a:lvl7pPr marL="9405061" indent="0">
              <a:buNone/>
              <a:defRPr sz="6900"/>
            </a:lvl7pPr>
            <a:lvl8pPr marL="10972571" indent="0">
              <a:buNone/>
              <a:defRPr sz="6900"/>
            </a:lvl8pPr>
            <a:lvl9pPr marL="12540082" indent="0">
              <a:buNone/>
              <a:defRPr sz="6900"/>
            </a:lvl9pPr>
          </a:lstStyle>
          <a:p>
            <a:r>
              <a:rPr lang="en-US" smtClean="0"/>
              <a:t>Click icon to add picture</a:t>
            </a:r>
            <a:endParaRPr lang="en-US" dirty="0"/>
          </a:p>
        </p:txBody>
      </p:sp>
      <p:sp>
        <p:nvSpPr>
          <p:cNvPr id="4" name="Text Placeholder 3"/>
          <p:cNvSpPr>
            <a:spLocks noGrp="1"/>
          </p:cNvSpPr>
          <p:nvPr>
            <p:ph type="body" sz="half" idx="2"/>
          </p:nvPr>
        </p:nvSpPr>
        <p:spPr>
          <a:xfrm>
            <a:off x="25786080" y="6827520"/>
            <a:ext cx="6035040" cy="9509760"/>
          </a:xfrm>
        </p:spPr>
        <p:txBody>
          <a:bodyPr tIns="0"/>
          <a:lstStyle>
            <a:lvl1pPr marL="0" indent="0">
              <a:buNone/>
              <a:defRPr sz="4800">
                <a:solidFill>
                  <a:schemeClr val="tx1"/>
                </a:solidFill>
              </a:defRPr>
            </a:lvl1pPr>
            <a:lvl2pPr marL="1567510" indent="0">
              <a:buNone/>
              <a:defRPr sz="4100"/>
            </a:lvl2pPr>
            <a:lvl3pPr marL="3135020" indent="0">
              <a:buNone/>
              <a:defRPr sz="3400"/>
            </a:lvl3pPr>
            <a:lvl4pPr marL="4702531" indent="0">
              <a:buNone/>
              <a:defRPr sz="3100"/>
            </a:lvl4pPr>
            <a:lvl5pPr marL="6270041" indent="0">
              <a:buNone/>
              <a:defRPr sz="3100"/>
            </a:lvl5pPr>
            <a:lvl6pPr marL="7837551" indent="0">
              <a:buNone/>
              <a:defRPr sz="3100"/>
            </a:lvl6pPr>
            <a:lvl7pPr marL="9405061" indent="0">
              <a:buNone/>
              <a:defRPr sz="3100"/>
            </a:lvl7pPr>
            <a:lvl8pPr marL="10972571" indent="0">
              <a:buNone/>
              <a:defRPr sz="3100"/>
            </a:lvl8pPr>
            <a:lvl9pPr marL="12540082" indent="0">
              <a:buNone/>
              <a:defRPr sz="31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D85FD8E2-596D-46AC-B05C-19971659D832}" type="datetimeFigureOut">
              <a:rPr lang="en-US" smtClean="0"/>
              <a:pPr>
                <a:defRPr/>
              </a:pPr>
              <a:t>11/12/2013</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3055A845-DCEB-4C92-A614-63EFED8CC985}" type="slidenum">
              <a:rPr lang="en-US" smtClean="0"/>
              <a:pPr>
                <a:defRPr/>
              </a:pPr>
              <a:t>‹#›</a:t>
            </a:fld>
            <a:endParaRPr lang="en-US"/>
          </a:p>
        </p:txBody>
      </p:sp>
      <p:sp>
        <p:nvSpPr>
          <p:cNvPr id="10" name="Title 9"/>
          <p:cNvSpPr>
            <a:spLocks noGrp="1"/>
          </p:cNvSpPr>
          <p:nvPr>
            <p:ph type="title"/>
          </p:nvPr>
        </p:nvSpPr>
        <p:spPr>
          <a:xfrm>
            <a:off x="25786080" y="1472794"/>
            <a:ext cx="6035040" cy="5354726"/>
          </a:xfrm>
        </p:spPr>
        <p:txBody>
          <a:bodyPr anchor="b"/>
          <a:lstStyle>
            <a:lvl1pPr algn="l">
              <a:defRPr sz="6900" spc="514" baseline="0">
                <a:solidFill>
                  <a:schemeClr val="tx2"/>
                </a:solidFill>
              </a:defRPr>
            </a:lvl1pPr>
          </a:lstStyle>
          <a:p>
            <a:r>
              <a:rPr lang="en-US" smtClean="0"/>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548641" y="5231908"/>
            <a:ext cx="31794488" cy="1614552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313502" tIns="156751" rIns="313502" bIns="156751" rtlCol="0" anchor="ctr"/>
          <a:lstStyle/>
          <a:p>
            <a:pPr algn="ctr"/>
            <a:endParaRPr lang="en-US"/>
          </a:p>
        </p:txBody>
      </p:sp>
      <p:sp>
        <p:nvSpPr>
          <p:cNvPr id="8" name="Rectangle 7"/>
          <p:cNvSpPr/>
          <p:nvPr/>
        </p:nvSpPr>
        <p:spPr>
          <a:xfrm>
            <a:off x="548639" y="487682"/>
            <a:ext cx="31730570" cy="430863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313502" tIns="156751" rIns="313502" bIns="156751" rtlCol="0" anchor="ctr"/>
          <a:lstStyle/>
          <a:p>
            <a:pPr algn="ctr"/>
            <a:endParaRPr lang="en-US"/>
          </a:p>
        </p:txBody>
      </p:sp>
      <p:sp>
        <p:nvSpPr>
          <p:cNvPr id="2" name="Title Placeholder 1"/>
          <p:cNvSpPr>
            <a:spLocks noGrp="1"/>
          </p:cNvSpPr>
          <p:nvPr>
            <p:ph type="title"/>
          </p:nvPr>
        </p:nvSpPr>
        <p:spPr>
          <a:xfrm>
            <a:off x="1371600" y="1138711"/>
            <a:ext cx="30172536" cy="3374061"/>
          </a:xfrm>
          <a:prstGeom prst="rect">
            <a:avLst/>
          </a:prstGeom>
        </p:spPr>
        <p:txBody>
          <a:bodyPr vert="horz" lIns="313502" tIns="156751" rIns="313502" bIns="156751"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371599" y="5501028"/>
            <a:ext cx="30268415" cy="14103706"/>
          </a:xfrm>
          <a:prstGeom prst="rect">
            <a:avLst/>
          </a:prstGeom>
        </p:spPr>
        <p:txBody>
          <a:bodyPr vert="horz" lIns="313502" tIns="156751" rIns="313502" bIns="15675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335197" y="20340320"/>
            <a:ext cx="7680960" cy="877824"/>
          </a:xfrm>
          <a:prstGeom prst="rect">
            <a:avLst/>
          </a:prstGeom>
        </p:spPr>
        <p:txBody>
          <a:bodyPr vert="horz" lIns="313502" tIns="156751" rIns="313502" bIns="156751" rtlCol="0" anchor="ctr"/>
          <a:lstStyle>
            <a:lvl1pPr algn="l">
              <a:defRPr sz="3800">
                <a:solidFill>
                  <a:schemeClr val="tx2"/>
                </a:solidFill>
              </a:defRPr>
            </a:lvl1pPr>
          </a:lstStyle>
          <a:p>
            <a:pPr>
              <a:defRPr/>
            </a:pPr>
            <a:fld id="{5738845A-0B50-483E-86EB-1B8BB1573A9A}" type="datetimeFigureOut">
              <a:rPr lang="en-US" smtClean="0"/>
              <a:pPr>
                <a:defRPr/>
              </a:pPr>
              <a:t>11/12/2013</a:t>
            </a:fld>
            <a:endParaRPr lang="en-US"/>
          </a:p>
        </p:txBody>
      </p:sp>
      <p:sp>
        <p:nvSpPr>
          <p:cNvPr id="5" name="Footer Placeholder 4"/>
          <p:cNvSpPr>
            <a:spLocks noGrp="1"/>
          </p:cNvSpPr>
          <p:nvPr>
            <p:ph type="ftr" sz="quarter" idx="3"/>
          </p:nvPr>
        </p:nvSpPr>
        <p:spPr>
          <a:xfrm>
            <a:off x="10972800" y="20340320"/>
            <a:ext cx="12070080" cy="877824"/>
          </a:xfrm>
          <a:prstGeom prst="rect">
            <a:avLst/>
          </a:prstGeom>
        </p:spPr>
        <p:txBody>
          <a:bodyPr vert="horz" lIns="313502" tIns="156751" rIns="313502" bIns="156751" rtlCol="0" anchor="ctr"/>
          <a:lstStyle>
            <a:lvl1pPr algn="ctr">
              <a:defRPr sz="3800">
                <a:solidFill>
                  <a:schemeClr val="tx2"/>
                </a:solidFill>
              </a:defRPr>
            </a:lvl1pPr>
          </a:lstStyle>
          <a:p>
            <a:pPr>
              <a:defRPr/>
            </a:pPr>
            <a:endParaRPr lang="en-US"/>
          </a:p>
        </p:txBody>
      </p:sp>
      <p:sp>
        <p:nvSpPr>
          <p:cNvPr id="6" name="Slide Number Placeholder 5"/>
          <p:cNvSpPr>
            <a:spLocks noGrp="1"/>
          </p:cNvSpPr>
          <p:nvPr>
            <p:ph type="sldNum" sz="quarter" idx="4"/>
          </p:nvPr>
        </p:nvSpPr>
        <p:spPr>
          <a:xfrm>
            <a:off x="29644849" y="20336256"/>
            <a:ext cx="2098679" cy="877824"/>
          </a:xfrm>
          <a:prstGeom prst="rect">
            <a:avLst/>
          </a:prstGeom>
          <a:ln w="19050">
            <a:noFill/>
          </a:ln>
        </p:spPr>
        <p:txBody>
          <a:bodyPr vert="horz" lIns="313502" tIns="156751" rIns="313502" bIns="156751" rtlCol="0" anchor="ctr"/>
          <a:lstStyle>
            <a:lvl1pPr algn="ctr">
              <a:defRPr sz="3800">
                <a:solidFill>
                  <a:schemeClr val="tx2"/>
                </a:solidFill>
              </a:defRPr>
            </a:lvl1pPr>
          </a:lstStyle>
          <a:p>
            <a:pPr>
              <a:defRPr/>
            </a:pPr>
            <a:fld id="{10E183AD-3FFC-4DF3-BAAB-FF3C2330DAE1}"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3135020" rtl="0" eaLnBrk="1" latinLnBrk="0" hangingPunct="1">
        <a:spcBef>
          <a:spcPct val="0"/>
        </a:spcBef>
        <a:buNone/>
        <a:defRPr sz="11000" kern="1200" cap="all" spc="686" baseline="0">
          <a:ln>
            <a:noFill/>
          </a:ln>
          <a:solidFill>
            <a:schemeClr val="bg1"/>
          </a:solidFill>
          <a:effectLst/>
          <a:latin typeface="+mj-lt"/>
          <a:ea typeface="+mj-ea"/>
          <a:cs typeface="+mj-cs"/>
        </a:defRPr>
      </a:lvl1pPr>
    </p:titleStyle>
    <p:bodyStyle>
      <a:lvl1pPr marL="940506" indent="-783755" algn="l" defTabSz="3135020" rtl="0" eaLnBrk="1" latinLnBrk="0" hangingPunct="1">
        <a:spcBef>
          <a:spcPct val="20000"/>
        </a:spcBef>
        <a:buClr>
          <a:schemeClr val="accent1"/>
        </a:buClr>
        <a:buFont typeface="Wingdings 2" pitchFamily="18" charset="2"/>
        <a:buChar char=""/>
        <a:defRPr sz="6900" kern="1200" spc="514" baseline="0">
          <a:solidFill>
            <a:schemeClr val="tx2"/>
          </a:solidFill>
          <a:latin typeface="+mn-lt"/>
          <a:ea typeface="+mn-ea"/>
          <a:cs typeface="+mn-cs"/>
        </a:defRPr>
      </a:lvl1pPr>
      <a:lvl2pPr marL="1881012" indent="-627004" algn="l" defTabSz="3135020" rtl="0" eaLnBrk="1" latinLnBrk="0" hangingPunct="1">
        <a:spcBef>
          <a:spcPct val="20000"/>
        </a:spcBef>
        <a:buClr>
          <a:schemeClr val="accent2"/>
        </a:buClr>
        <a:buFont typeface="Wingdings" pitchFamily="2" charset="2"/>
        <a:buChar char="§"/>
        <a:defRPr sz="6200" kern="1200" spc="343" baseline="0">
          <a:solidFill>
            <a:schemeClr val="tx2"/>
          </a:solidFill>
          <a:latin typeface="+mn-lt"/>
          <a:ea typeface="+mn-ea"/>
          <a:cs typeface="+mn-cs"/>
        </a:defRPr>
      </a:lvl2pPr>
      <a:lvl3pPr marL="2821518" indent="-627004" algn="l" defTabSz="3135020" rtl="0" eaLnBrk="1" latinLnBrk="0" hangingPunct="1">
        <a:spcBef>
          <a:spcPct val="20000"/>
        </a:spcBef>
        <a:buClr>
          <a:schemeClr val="accent3"/>
        </a:buClr>
        <a:buFont typeface="Wingdings" pitchFamily="2" charset="2"/>
        <a:buChar char="§"/>
        <a:defRPr sz="5500" kern="1200" spc="343" baseline="0">
          <a:solidFill>
            <a:schemeClr val="tx2"/>
          </a:solidFill>
          <a:latin typeface="+mn-lt"/>
          <a:ea typeface="+mn-ea"/>
          <a:cs typeface="+mn-cs"/>
        </a:defRPr>
      </a:lvl3pPr>
      <a:lvl4pPr marL="3762024" indent="-627004" algn="l" defTabSz="3135020" rtl="0" eaLnBrk="1" latinLnBrk="0" hangingPunct="1">
        <a:spcBef>
          <a:spcPct val="20000"/>
        </a:spcBef>
        <a:buClr>
          <a:schemeClr val="accent4"/>
        </a:buClr>
        <a:buFont typeface="Wingdings" pitchFamily="2" charset="2"/>
        <a:buChar char="§"/>
        <a:defRPr sz="4800" kern="1200">
          <a:solidFill>
            <a:schemeClr val="tx2"/>
          </a:solidFill>
          <a:latin typeface="+mn-lt"/>
          <a:ea typeface="+mn-ea"/>
          <a:cs typeface="+mn-cs"/>
        </a:defRPr>
      </a:lvl4pPr>
      <a:lvl5pPr marL="4389029" indent="-627004" algn="l" defTabSz="3135020" rtl="0" eaLnBrk="1" latinLnBrk="0" hangingPunct="1">
        <a:spcBef>
          <a:spcPct val="20000"/>
        </a:spcBef>
        <a:buClr>
          <a:schemeClr val="accent6"/>
        </a:buClr>
        <a:buFont typeface="Wingdings" pitchFamily="2" charset="2"/>
        <a:buChar char="§"/>
        <a:defRPr sz="4500" kern="1200" spc="343" baseline="0">
          <a:solidFill>
            <a:schemeClr val="tx2"/>
          </a:solidFill>
          <a:latin typeface="+mn-lt"/>
          <a:ea typeface="+mn-ea"/>
          <a:cs typeface="+mn-cs"/>
        </a:defRPr>
      </a:lvl5pPr>
      <a:lvl6pPr marL="5329535" indent="-627004" algn="l" defTabSz="3135020" rtl="0" eaLnBrk="1" latinLnBrk="0" hangingPunct="1">
        <a:spcBef>
          <a:spcPct val="20000"/>
        </a:spcBef>
        <a:buClr>
          <a:schemeClr val="accent1"/>
        </a:buClr>
        <a:buFont typeface="Wingdings" pitchFamily="2" charset="2"/>
        <a:buChar char="§"/>
        <a:defRPr sz="4100" kern="1200">
          <a:solidFill>
            <a:schemeClr val="tx2"/>
          </a:solidFill>
          <a:latin typeface="+mn-lt"/>
          <a:ea typeface="+mn-ea"/>
          <a:cs typeface="+mn-cs"/>
        </a:defRPr>
      </a:lvl6pPr>
      <a:lvl7pPr marL="6270041" indent="-627004" algn="l" defTabSz="3135020" rtl="0" eaLnBrk="1" latinLnBrk="0" hangingPunct="1">
        <a:spcBef>
          <a:spcPct val="20000"/>
        </a:spcBef>
        <a:buClr>
          <a:schemeClr val="accent2"/>
        </a:buClr>
        <a:buFont typeface="Wingdings" pitchFamily="2" charset="2"/>
        <a:buChar char="§"/>
        <a:defRPr sz="4100" kern="1200">
          <a:solidFill>
            <a:schemeClr val="tx2"/>
          </a:solidFill>
          <a:latin typeface="+mn-lt"/>
          <a:ea typeface="+mn-ea"/>
          <a:cs typeface="+mn-cs"/>
        </a:defRPr>
      </a:lvl7pPr>
      <a:lvl8pPr marL="7210547" indent="-627004" algn="l" defTabSz="3135020" rtl="0" eaLnBrk="1" latinLnBrk="0" hangingPunct="1">
        <a:spcBef>
          <a:spcPct val="20000"/>
        </a:spcBef>
        <a:buClr>
          <a:schemeClr val="accent3"/>
        </a:buClr>
        <a:buFont typeface="Wingdings" pitchFamily="2" charset="2"/>
        <a:buChar char="§"/>
        <a:defRPr sz="4100" kern="1200">
          <a:solidFill>
            <a:schemeClr val="tx2"/>
          </a:solidFill>
          <a:latin typeface="+mn-lt"/>
          <a:ea typeface="+mn-ea"/>
          <a:cs typeface="+mn-cs"/>
        </a:defRPr>
      </a:lvl8pPr>
      <a:lvl9pPr marL="8151053" indent="-627004" algn="l" defTabSz="3135020" rtl="0" eaLnBrk="1" latinLnBrk="0" hangingPunct="1">
        <a:spcBef>
          <a:spcPct val="20000"/>
        </a:spcBef>
        <a:buClr>
          <a:schemeClr val="accent5"/>
        </a:buClr>
        <a:buFont typeface="Wingdings" pitchFamily="2" charset="2"/>
        <a:buChar char="§"/>
        <a:defRPr sz="4100" kern="1200">
          <a:solidFill>
            <a:schemeClr val="tx2"/>
          </a:solidFill>
          <a:latin typeface="+mn-lt"/>
          <a:ea typeface="+mn-ea"/>
          <a:cs typeface="+mn-cs"/>
        </a:defRPr>
      </a:lvl9pPr>
    </p:bodyStyle>
    <p:otherStyle>
      <a:defPPr>
        <a:defRPr lang="en-US"/>
      </a:defPPr>
      <a:lvl1pPr marL="0" algn="l" defTabSz="3135020" rtl="0" eaLnBrk="1" latinLnBrk="0" hangingPunct="1">
        <a:defRPr sz="6200" kern="1200">
          <a:solidFill>
            <a:schemeClr val="tx1"/>
          </a:solidFill>
          <a:latin typeface="+mn-lt"/>
          <a:ea typeface="+mn-ea"/>
          <a:cs typeface="+mn-cs"/>
        </a:defRPr>
      </a:lvl1pPr>
      <a:lvl2pPr marL="1567510" algn="l" defTabSz="3135020" rtl="0" eaLnBrk="1" latinLnBrk="0" hangingPunct="1">
        <a:defRPr sz="6200" kern="1200">
          <a:solidFill>
            <a:schemeClr val="tx1"/>
          </a:solidFill>
          <a:latin typeface="+mn-lt"/>
          <a:ea typeface="+mn-ea"/>
          <a:cs typeface="+mn-cs"/>
        </a:defRPr>
      </a:lvl2pPr>
      <a:lvl3pPr marL="3135020" algn="l" defTabSz="3135020" rtl="0" eaLnBrk="1" latinLnBrk="0" hangingPunct="1">
        <a:defRPr sz="6200" kern="1200">
          <a:solidFill>
            <a:schemeClr val="tx1"/>
          </a:solidFill>
          <a:latin typeface="+mn-lt"/>
          <a:ea typeface="+mn-ea"/>
          <a:cs typeface="+mn-cs"/>
        </a:defRPr>
      </a:lvl3pPr>
      <a:lvl4pPr marL="4702531" algn="l" defTabSz="3135020" rtl="0" eaLnBrk="1" latinLnBrk="0" hangingPunct="1">
        <a:defRPr sz="6200" kern="1200">
          <a:solidFill>
            <a:schemeClr val="tx1"/>
          </a:solidFill>
          <a:latin typeface="+mn-lt"/>
          <a:ea typeface="+mn-ea"/>
          <a:cs typeface="+mn-cs"/>
        </a:defRPr>
      </a:lvl4pPr>
      <a:lvl5pPr marL="6270041" algn="l" defTabSz="3135020" rtl="0" eaLnBrk="1" latinLnBrk="0" hangingPunct="1">
        <a:defRPr sz="6200" kern="1200">
          <a:solidFill>
            <a:schemeClr val="tx1"/>
          </a:solidFill>
          <a:latin typeface="+mn-lt"/>
          <a:ea typeface="+mn-ea"/>
          <a:cs typeface="+mn-cs"/>
        </a:defRPr>
      </a:lvl5pPr>
      <a:lvl6pPr marL="7837551" algn="l" defTabSz="3135020" rtl="0" eaLnBrk="1" latinLnBrk="0" hangingPunct="1">
        <a:defRPr sz="6200" kern="1200">
          <a:solidFill>
            <a:schemeClr val="tx1"/>
          </a:solidFill>
          <a:latin typeface="+mn-lt"/>
          <a:ea typeface="+mn-ea"/>
          <a:cs typeface="+mn-cs"/>
        </a:defRPr>
      </a:lvl6pPr>
      <a:lvl7pPr marL="9405061" algn="l" defTabSz="3135020" rtl="0" eaLnBrk="1" latinLnBrk="0" hangingPunct="1">
        <a:defRPr sz="6200" kern="1200">
          <a:solidFill>
            <a:schemeClr val="tx1"/>
          </a:solidFill>
          <a:latin typeface="+mn-lt"/>
          <a:ea typeface="+mn-ea"/>
          <a:cs typeface="+mn-cs"/>
        </a:defRPr>
      </a:lvl7pPr>
      <a:lvl8pPr marL="10972571" algn="l" defTabSz="3135020" rtl="0" eaLnBrk="1" latinLnBrk="0" hangingPunct="1">
        <a:defRPr sz="6200" kern="1200">
          <a:solidFill>
            <a:schemeClr val="tx1"/>
          </a:solidFill>
          <a:latin typeface="+mn-lt"/>
          <a:ea typeface="+mn-ea"/>
          <a:cs typeface="+mn-cs"/>
        </a:defRPr>
      </a:lvl8pPr>
      <a:lvl9pPr marL="12540082" algn="l" defTabSz="3135020" rtl="0" eaLnBrk="1" latinLnBrk="0" hangingPunct="1">
        <a:defRPr sz="6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title"/>
          </p:nvPr>
        </p:nvSpPr>
        <p:spPr>
          <a:xfrm>
            <a:off x="609600" y="790575"/>
            <a:ext cx="29625926" cy="3657600"/>
          </a:xfrm>
        </p:spPr>
        <p:txBody>
          <a:bodyPr/>
          <a:lstStyle/>
          <a:p>
            <a:pPr algn="l" eaLnBrk="1" hangingPunct="1"/>
            <a:r>
              <a:rPr lang="en-US" altLang="en-US" sz="8600" b="1" dirty="0">
                <a:solidFill>
                  <a:schemeClr val="accent6"/>
                </a:solidFill>
                <a:latin typeface="Palatino Linotype" panose="02040502050505030304" pitchFamily="18" charset="0"/>
                <a:cs typeface="Arial" charset="0"/>
              </a:rPr>
              <a:t>Differentiated </a:t>
            </a:r>
            <a:r>
              <a:rPr lang="en-US" altLang="en-US" sz="8600" b="1" dirty="0" smtClean="0">
                <a:solidFill>
                  <a:schemeClr val="accent6"/>
                </a:solidFill>
                <a:latin typeface="Palatino Linotype" panose="02040502050505030304" pitchFamily="18" charset="0"/>
                <a:cs typeface="Arial" charset="0"/>
              </a:rPr>
              <a:t>Instruction</a:t>
            </a:r>
            <a:br>
              <a:rPr lang="en-US" altLang="en-US" sz="8600" b="1" dirty="0" smtClean="0">
                <a:solidFill>
                  <a:schemeClr val="accent6"/>
                </a:solidFill>
                <a:latin typeface="Palatino Linotype" panose="02040502050505030304" pitchFamily="18" charset="0"/>
                <a:cs typeface="Arial" charset="0"/>
              </a:rPr>
            </a:br>
            <a:r>
              <a:rPr lang="en-US" altLang="en-US" sz="2800" b="1" dirty="0" smtClean="0">
                <a:solidFill>
                  <a:schemeClr val="accent6"/>
                </a:solidFill>
                <a:latin typeface="Palatino Linotype" panose="02040502050505030304" pitchFamily="18" charset="0"/>
                <a:cs typeface="Arial" charset="0"/>
              </a:rPr>
              <a:t>with an Emphasis </a:t>
            </a:r>
            <a:r>
              <a:rPr lang="en-US" altLang="en-US" sz="2800" b="1" dirty="0" smtClean="0">
                <a:solidFill>
                  <a:schemeClr val="accent6"/>
                </a:solidFill>
                <a:latin typeface="Palatino Linotype" panose="02040502050505030304" pitchFamily="18" charset="0"/>
                <a:cs typeface="Arial" charset="0"/>
              </a:rPr>
              <a:t>on social stigmas</a:t>
            </a:r>
            <a:r>
              <a:rPr lang="en-US" altLang="en-US" sz="2800" dirty="0">
                <a:solidFill>
                  <a:schemeClr val="accent6"/>
                </a:solidFill>
                <a:latin typeface="Arial" charset="0"/>
                <a:cs typeface="Arial" charset="0"/>
              </a:rPr>
              <a:t/>
            </a:r>
            <a:br>
              <a:rPr lang="en-US" altLang="en-US" sz="2800" dirty="0">
                <a:solidFill>
                  <a:schemeClr val="accent6"/>
                </a:solidFill>
                <a:latin typeface="Arial" charset="0"/>
                <a:cs typeface="Arial" charset="0"/>
              </a:rPr>
            </a:br>
            <a:r>
              <a:rPr lang="en-US" altLang="en-US" sz="2800" dirty="0" smtClean="0">
                <a:solidFill>
                  <a:schemeClr val="accent6"/>
                </a:solidFill>
                <a:latin typeface="Arial" charset="0"/>
                <a:cs typeface="Arial" charset="0"/>
              </a:rPr>
              <a:t/>
            </a:r>
            <a:br>
              <a:rPr lang="en-US" altLang="en-US" sz="2800" dirty="0" smtClean="0">
                <a:solidFill>
                  <a:schemeClr val="accent6"/>
                </a:solidFill>
                <a:latin typeface="Arial" charset="0"/>
                <a:cs typeface="Arial" charset="0"/>
              </a:rPr>
            </a:br>
            <a:r>
              <a:rPr lang="en-US" altLang="en-US" sz="1600" dirty="0" smtClean="0">
                <a:solidFill>
                  <a:schemeClr val="accent6"/>
                </a:solidFill>
                <a:latin typeface="Arial" charset="0"/>
                <a:cs typeface="Arial" charset="0"/>
              </a:rPr>
              <a:t>Alyssa Erbes</a:t>
            </a:r>
            <a:br>
              <a:rPr lang="en-US" altLang="en-US" sz="1600" dirty="0" smtClean="0">
                <a:solidFill>
                  <a:schemeClr val="accent6"/>
                </a:solidFill>
                <a:latin typeface="Arial" charset="0"/>
                <a:cs typeface="Arial" charset="0"/>
              </a:rPr>
            </a:br>
            <a:r>
              <a:rPr lang="en-US" altLang="en-US" sz="1600" dirty="0" smtClean="0">
                <a:solidFill>
                  <a:schemeClr val="accent6"/>
                </a:solidFill>
                <a:latin typeface="Arial" charset="0"/>
                <a:cs typeface="Arial" charset="0"/>
              </a:rPr>
              <a:t>EDST 2003</a:t>
            </a:r>
            <a:endParaRPr lang="en-US" altLang="en-US" sz="1600" u="sng" dirty="0">
              <a:solidFill>
                <a:schemeClr val="accent6"/>
              </a:solidFill>
              <a:latin typeface="Arial" charset="0"/>
              <a:cs typeface="Arial" charset="0"/>
            </a:endParaRPr>
          </a:p>
        </p:txBody>
      </p:sp>
      <p:sp>
        <p:nvSpPr>
          <p:cNvPr id="2057" name="TextBox 10"/>
          <p:cNvSpPr txBox="1">
            <a:spLocks noChangeArrowheads="1"/>
          </p:cNvSpPr>
          <p:nvPr/>
        </p:nvSpPr>
        <p:spPr bwMode="auto">
          <a:xfrm>
            <a:off x="22174200" y="19341514"/>
            <a:ext cx="9448799" cy="16860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13423" tIns="156713" rIns="313423" bIns="156713">
            <a:spAutoFit/>
          </a:bodyPr>
          <a:lstStyle>
            <a:lvl1pPr eaLnBrk="0" hangingPunct="0">
              <a:spcBef>
                <a:spcPct val="20000"/>
              </a:spcBef>
              <a:buFont typeface="Arial" charset="0"/>
              <a:buChar char="•"/>
              <a:defRPr sz="11000">
                <a:solidFill>
                  <a:schemeClr val="tx1"/>
                </a:solidFill>
                <a:latin typeface="Calibri" pitchFamily="34" charset="0"/>
              </a:defRPr>
            </a:lvl1pPr>
            <a:lvl2pPr marL="742950" indent="-285750" eaLnBrk="0" hangingPunct="0">
              <a:spcBef>
                <a:spcPct val="20000"/>
              </a:spcBef>
              <a:buFont typeface="Arial" charset="0"/>
              <a:buChar char="–"/>
              <a:defRPr sz="9600">
                <a:solidFill>
                  <a:schemeClr val="tx1"/>
                </a:solidFill>
                <a:latin typeface="Calibri" pitchFamily="34" charset="0"/>
              </a:defRPr>
            </a:lvl2pPr>
            <a:lvl3pPr marL="1143000" indent="-228600" eaLnBrk="0" hangingPunct="0">
              <a:spcBef>
                <a:spcPct val="20000"/>
              </a:spcBef>
              <a:buFont typeface="Arial" charset="0"/>
              <a:buChar char="•"/>
              <a:defRPr sz="8200">
                <a:solidFill>
                  <a:schemeClr val="tx1"/>
                </a:solidFill>
                <a:latin typeface="Calibri" pitchFamily="34" charset="0"/>
              </a:defRPr>
            </a:lvl3pPr>
            <a:lvl4pPr marL="1600200" indent="-228600" eaLnBrk="0" hangingPunct="0">
              <a:spcBef>
                <a:spcPct val="20000"/>
              </a:spcBef>
              <a:buFont typeface="Arial" charset="0"/>
              <a:buChar char="–"/>
              <a:defRPr sz="6900">
                <a:solidFill>
                  <a:schemeClr val="tx1"/>
                </a:solidFill>
                <a:latin typeface="Calibri" pitchFamily="34" charset="0"/>
              </a:defRPr>
            </a:lvl4pPr>
            <a:lvl5pPr marL="2057400" indent="-228600" eaLnBrk="0" hangingPunct="0">
              <a:spcBef>
                <a:spcPct val="20000"/>
              </a:spcBef>
              <a:buFont typeface="Arial" charset="0"/>
              <a:buChar char="»"/>
              <a:defRPr sz="69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69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69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69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6900">
                <a:solidFill>
                  <a:schemeClr val="tx1"/>
                </a:solidFill>
                <a:latin typeface="Calibri" pitchFamily="34" charset="0"/>
              </a:defRPr>
            </a:lvl9pPr>
          </a:lstStyle>
          <a:p>
            <a:pPr eaLnBrk="1" hangingPunct="1">
              <a:spcBef>
                <a:spcPct val="0"/>
              </a:spcBef>
              <a:buFontTx/>
              <a:buNone/>
            </a:pPr>
            <a:r>
              <a:rPr lang="en-US" altLang="en-US" sz="1100" b="1" dirty="0">
                <a:latin typeface="Arial" charset="0"/>
              </a:rPr>
              <a:t>Rock, M. L., Gregg, M., Ellis, E., &amp; Gable, R. A. (2008). REACH: A framework for differentiating classroom instruction. Preventing School Failure: Alternative Education for Children and Youth, 52(2), 31-47</a:t>
            </a:r>
            <a:r>
              <a:rPr lang="en-US" altLang="en-US" sz="1100" b="1" dirty="0" smtClean="0">
                <a:latin typeface="Arial" charset="0"/>
              </a:rPr>
              <a:t>.</a:t>
            </a:r>
          </a:p>
          <a:p>
            <a:pPr eaLnBrk="1" hangingPunct="1">
              <a:spcBef>
                <a:spcPct val="0"/>
              </a:spcBef>
              <a:buFontTx/>
              <a:buNone/>
            </a:pPr>
            <a:endParaRPr lang="en-US" altLang="en-US" sz="1100" b="1" dirty="0" smtClean="0">
              <a:latin typeface="Arial" charset="0"/>
            </a:endParaRPr>
          </a:p>
          <a:p>
            <a:pPr eaLnBrk="1" hangingPunct="1">
              <a:spcBef>
                <a:spcPct val="0"/>
              </a:spcBef>
              <a:buFontTx/>
              <a:buNone/>
            </a:pPr>
            <a:r>
              <a:rPr lang="en-US" altLang="en-US" sz="1100" b="1" dirty="0" err="1">
                <a:latin typeface="Arial" charset="0"/>
              </a:rPr>
              <a:t>Santamaria</a:t>
            </a:r>
            <a:r>
              <a:rPr lang="en-US" altLang="en-US" sz="1100" b="1" dirty="0">
                <a:latin typeface="Arial" charset="0"/>
              </a:rPr>
              <a:t>, L. J. (2009). Culturally responsive differentiated instruction: Narrowing gaps between best pedagogical practices benefiting all learners. The Teachers College Record, 111(1), 214-247</a:t>
            </a:r>
            <a:r>
              <a:rPr lang="en-US" altLang="en-US" sz="1100" b="1" dirty="0" smtClean="0">
                <a:latin typeface="Arial" charset="0"/>
              </a:rPr>
              <a:t>.</a:t>
            </a:r>
          </a:p>
          <a:p>
            <a:pPr eaLnBrk="1" hangingPunct="1">
              <a:spcBef>
                <a:spcPct val="0"/>
              </a:spcBef>
              <a:buFontTx/>
              <a:buNone/>
            </a:pPr>
            <a:endParaRPr lang="en-US" altLang="en-US" sz="1100" b="1" dirty="0" smtClean="0">
              <a:latin typeface="Arial" charset="0"/>
            </a:endParaRPr>
          </a:p>
          <a:p>
            <a:pPr eaLnBrk="1" hangingPunct="1">
              <a:spcBef>
                <a:spcPct val="0"/>
              </a:spcBef>
              <a:buFontTx/>
              <a:buNone/>
            </a:pPr>
            <a:r>
              <a:rPr lang="en-US" altLang="en-US" sz="1100" b="1" dirty="0">
                <a:latin typeface="Arial" charset="0"/>
              </a:rPr>
              <a:t>Public Site. (</a:t>
            </a:r>
            <a:r>
              <a:rPr lang="en-US" altLang="en-US" sz="1100" b="1" dirty="0" err="1">
                <a:latin typeface="Arial" charset="0"/>
              </a:rPr>
              <a:t>n.d.</a:t>
            </a:r>
            <a:r>
              <a:rPr lang="en-US" altLang="en-US" sz="1100" b="1" dirty="0">
                <a:latin typeface="Arial" charset="0"/>
              </a:rPr>
              <a:t>). &lt;</a:t>
            </a:r>
            <a:r>
              <a:rPr lang="en-US" altLang="en-US" sz="1100" b="1" dirty="0" err="1">
                <a:latin typeface="Arial" charset="0"/>
              </a:rPr>
              <a:t>i</a:t>
            </a:r>
            <a:r>
              <a:rPr lang="en-US" altLang="en-US" sz="1100" b="1" dirty="0">
                <a:latin typeface="Arial" charset="0"/>
              </a:rPr>
              <a:t>&gt;Home&lt;/</a:t>
            </a:r>
            <a:r>
              <a:rPr lang="en-US" altLang="en-US" sz="1100" b="1" dirty="0" err="1">
                <a:latin typeface="Arial" charset="0"/>
              </a:rPr>
              <a:t>i</a:t>
            </a:r>
            <a:r>
              <a:rPr lang="en-US" altLang="en-US" sz="1100" b="1" dirty="0">
                <a:latin typeface="Arial" charset="0"/>
              </a:rPr>
              <a:t>&gt;. Retrieved November 12, 2013, from http://www.younglife.org/Pages/default.aspx</a:t>
            </a:r>
            <a:endParaRPr lang="en-US" altLang="en-US" sz="1100" b="1" dirty="0">
              <a:latin typeface="Arial" charset="0"/>
            </a:endParaRPr>
          </a:p>
          <a:p>
            <a:pPr eaLnBrk="1" hangingPunct="1">
              <a:spcBef>
                <a:spcPct val="0"/>
              </a:spcBef>
              <a:buFontTx/>
              <a:buNone/>
            </a:pPr>
            <a:endParaRPr lang="en-US" altLang="en-US" sz="1200" b="1" dirty="0">
              <a:latin typeface="Arial" charset="0"/>
            </a:endParaRPr>
          </a:p>
        </p:txBody>
      </p:sp>
      <p:pic>
        <p:nvPicPr>
          <p:cNvPr id="2061" name="Picture 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62690" y="6904268"/>
            <a:ext cx="5867400" cy="3539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5" name="Table 4"/>
          <p:cNvGraphicFramePr>
            <a:graphicFrameLocks noGrp="1"/>
          </p:cNvGraphicFramePr>
          <p:nvPr>
            <p:extLst>
              <p:ext uri="{D42A27DB-BD31-4B8C-83A1-F6EECF244321}">
                <p14:modId xmlns:p14="http://schemas.microsoft.com/office/powerpoint/2010/main" val="29613963"/>
              </p:ext>
            </p:extLst>
          </p:nvPr>
        </p:nvGraphicFramePr>
        <p:xfrm>
          <a:off x="22542107" y="7036921"/>
          <a:ext cx="9220200" cy="11614987"/>
        </p:xfrm>
        <a:graphic>
          <a:graphicData uri="http://schemas.openxmlformats.org/drawingml/2006/table">
            <a:tbl>
              <a:tblPr firstRow="1" firstCol="1" bandRow="1"/>
              <a:tblGrid>
                <a:gridCol w="4574908"/>
                <a:gridCol w="4645292"/>
              </a:tblGrid>
              <a:tr h="725506">
                <a:tc>
                  <a:txBody>
                    <a:bodyPr/>
                    <a:lstStyle/>
                    <a:p>
                      <a:pPr marL="0" marR="0" indent="0" algn="l">
                        <a:spcBef>
                          <a:spcPts val="0"/>
                        </a:spcBef>
                        <a:spcAft>
                          <a:spcPts val="0"/>
                        </a:spcAft>
                      </a:pPr>
                      <a:r>
                        <a:rPr lang="en-US" sz="1800" b="1" dirty="0">
                          <a:solidFill>
                            <a:srgbClr val="FFFFFF"/>
                          </a:solidFill>
                          <a:effectLst/>
                          <a:latin typeface="NewBaskerville-Roman"/>
                          <a:ea typeface="Times New Roman"/>
                          <a:cs typeface="NewBaskerville-Roman"/>
                        </a:rPr>
                        <a:t>Elements of Differentiated Instruction</a:t>
                      </a:r>
                      <a:endParaRPr lang="en-US" sz="1800" dirty="0">
                        <a:effectLst/>
                        <a:latin typeface="Times New Roman"/>
                        <a:ea typeface="Times New Roman"/>
                        <a:cs typeface="Times New Roman"/>
                      </a:endParaRPr>
                    </a:p>
                  </a:txBody>
                  <a:tcPr marL="68580" marR="68580" marT="0" marB="0">
                    <a:lnL w="12700" cap="flat" cmpd="sng" algn="ctr">
                      <a:solidFill>
                        <a:srgbClr val="CF7B79"/>
                      </a:solidFill>
                      <a:prstDash val="solid"/>
                      <a:round/>
                      <a:headEnd type="none" w="med" len="med"/>
                      <a:tailEnd type="none" w="med" len="med"/>
                    </a:lnL>
                    <a:lnR>
                      <a:noFill/>
                    </a:lnR>
                    <a:lnT w="12700" cap="flat" cmpd="sng" algn="ctr">
                      <a:solidFill>
                        <a:srgbClr val="CF7B79"/>
                      </a:solidFill>
                      <a:prstDash val="solid"/>
                      <a:round/>
                      <a:headEnd type="none" w="med" len="med"/>
                      <a:tailEnd type="none" w="med" len="med"/>
                    </a:lnT>
                    <a:lnB w="12700" cap="flat" cmpd="sng" algn="ctr">
                      <a:solidFill>
                        <a:srgbClr val="CF7B79"/>
                      </a:solidFill>
                      <a:prstDash val="solid"/>
                      <a:round/>
                      <a:headEnd type="none" w="med" len="med"/>
                      <a:tailEnd type="none" w="med" len="med"/>
                    </a:lnB>
                    <a:solidFill>
                      <a:srgbClr val="C0504D"/>
                    </a:solidFill>
                  </a:tcPr>
                </a:tc>
                <a:tc>
                  <a:txBody>
                    <a:bodyPr/>
                    <a:lstStyle/>
                    <a:p>
                      <a:pPr marL="0" marR="0" indent="0" algn="l">
                        <a:spcBef>
                          <a:spcPts val="0"/>
                        </a:spcBef>
                        <a:spcAft>
                          <a:spcPts val="0"/>
                        </a:spcAft>
                      </a:pPr>
                      <a:r>
                        <a:rPr lang="en-US" sz="1800" b="1">
                          <a:solidFill>
                            <a:srgbClr val="FFFFFF"/>
                          </a:solidFill>
                          <a:effectLst/>
                          <a:latin typeface="NewBaskerville-Roman"/>
                          <a:ea typeface="Times New Roman"/>
                          <a:cs typeface="NewBaskerville-Roman"/>
                        </a:rPr>
                        <a:t>Guidelines for Implementing Differentiated Instruction</a:t>
                      </a:r>
                      <a:endParaRPr lang="en-US" sz="1800">
                        <a:effectLst/>
                        <a:latin typeface="Times New Roman"/>
                        <a:ea typeface="Times New Roman"/>
                        <a:cs typeface="Times New Roman"/>
                      </a:endParaRPr>
                    </a:p>
                  </a:txBody>
                  <a:tcPr marL="68580" marR="68580" marT="0" marB="0">
                    <a:lnL>
                      <a:noFill/>
                    </a:lnL>
                    <a:lnR w="12700" cap="flat" cmpd="sng" algn="ctr">
                      <a:solidFill>
                        <a:srgbClr val="CF7B79"/>
                      </a:solidFill>
                      <a:prstDash val="solid"/>
                      <a:round/>
                      <a:headEnd type="none" w="med" len="med"/>
                      <a:tailEnd type="none" w="med" len="med"/>
                    </a:lnR>
                    <a:lnT w="12700" cap="flat" cmpd="sng" algn="ctr">
                      <a:solidFill>
                        <a:srgbClr val="CF7B79"/>
                      </a:solidFill>
                      <a:prstDash val="solid"/>
                      <a:round/>
                      <a:headEnd type="none" w="med" len="med"/>
                      <a:tailEnd type="none" w="med" len="med"/>
                    </a:lnT>
                    <a:lnB w="12700" cap="flat" cmpd="sng" algn="ctr">
                      <a:solidFill>
                        <a:srgbClr val="CF7B79"/>
                      </a:solidFill>
                      <a:prstDash val="solid"/>
                      <a:round/>
                      <a:headEnd type="none" w="med" len="med"/>
                      <a:tailEnd type="none" w="med" len="med"/>
                    </a:lnB>
                    <a:solidFill>
                      <a:srgbClr val="C0504D"/>
                    </a:solidFill>
                  </a:tcPr>
                </a:tc>
              </a:tr>
              <a:tr h="3362773">
                <a:tc>
                  <a:txBody>
                    <a:bodyPr/>
                    <a:lstStyle/>
                    <a:p>
                      <a:pPr marL="0" marR="0" indent="0" algn="l">
                        <a:spcBef>
                          <a:spcPts val="0"/>
                        </a:spcBef>
                        <a:spcAft>
                          <a:spcPts val="0"/>
                        </a:spcAft>
                      </a:pPr>
                      <a:r>
                        <a:rPr lang="en-US" sz="1800" b="1" dirty="0">
                          <a:effectLst/>
                          <a:latin typeface="NewBaskerville-Roman"/>
                          <a:ea typeface="Times New Roman"/>
                          <a:cs typeface="NewBaskerville-Roman"/>
                        </a:rPr>
                        <a:t>Content</a:t>
                      </a:r>
                      <a:endParaRPr lang="en-US" sz="1800" dirty="0">
                        <a:effectLst/>
                        <a:latin typeface="Times New Roman"/>
                        <a:ea typeface="Times New Roman"/>
                        <a:cs typeface="Times New Roman"/>
                      </a:endParaRPr>
                    </a:p>
                    <a:p>
                      <a:pPr marL="0" marR="0" indent="0" algn="l">
                        <a:spcBef>
                          <a:spcPts val="0"/>
                        </a:spcBef>
                        <a:spcAft>
                          <a:spcPts val="0"/>
                        </a:spcAft>
                      </a:pPr>
                      <a:r>
                        <a:rPr lang="en-US" sz="1800" dirty="0">
                          <a:effectLst/>
                          <a:latin typeface="NewBaskerville-Roman"/>
                          <a:ea typeface="Times New Roman"/>
                          <a:cs typeface="NewBaskerville-Roman"/>
                        </a:rPr>
                        <a:t>- Supporting instructional subject matter</a:t>
                      </a:r>
                      <a:endParaRPr lang="en-US" sz="1800" dirty="0">
                        <a:effectLst/>
                        <a:latin typeface="Times New Roman"/>
                        <a:ea typeface="Times New Roman"/>
                        <a:cs typeface="Times New Roman"/>
                      </a:endParaRPr>
                    </a:p>
                    <a:p>
                      <a:pPr marL="0" marR="0" indent="0" algn="l">
                        <a:spcBef>
                          <a:spcPts val="0"/>
                        </a:spcBef>
                        <a:spcAft>
                          <a:spcPts val="0"/>
                        </a:spcAft>
                      </a:pPr>
                      <a:r>
                        <a:rPr lang="en-US" sz="1800" dirty="0">
                          <a:effectLst/>
                          <a:latin typeface="NewBaskerville-Roman"/>
                          <a:ea typeface="Times New Roman"/>
                          <a:cs typeface="NewBaskerville-Roman"/>
                        </a:rPr>
                        <a:t>- Providing central access</a:t>
                      </a:r>
                      <a:endParaRPr lang="en-US" sz="1800" dirty="0">
                        <a:effectLst/>
                        <a:latin typeface="Times New Roman"/>
                        <a:ea typeface="Times New Roman"/>
                        <a:cs typeface="Times New Roman"/>
                      </a:endParaRPr>
                    </a:p>
                    <a:p>
                      <a:pPr marL="0" marR="0" indent="0" algn="l">
                        <a:spcBef>
                          <a:spcPts val="0"/>
                        </a:spcBef>
                        <a:spcAft>
                          <a:spcPts val="0"/>
                        </a:spcAft>
                      </a:pPr>
                      <a:r>
                        <a:rPr lang="en-US" sz="1800" dirty="0">
                          <a:effectLst/>
                          <a:latin typeface="NewBaskerville-Roman"/>
                          <a:ea typeface="Times New Roman"/>
                          <a:cs typeface="NewBaskerville-Roman"/>
                        </a:rPr>
                        <a:t>- Aligning tasks, instructional goals, and</a:t>
                      </a:r>
                      <a:endParaRPr lang="en-US" sz="1800" dirty="0">
                        <a:effectLst/>
                        <a:latin typeface="Times New Roman"/>
                        <a:ea typeface="Times New Roman"/>
                        <a:cs typeface="Times New Roman"/>
                      </a:endParaRPr>
                    </a:p>
                    <a:p>
                      <a:pPr marL="0" marR="0" indent="0" algn="l">
                        <a:spcBef>
                          <a:spcPts val="0"/>
                        </a:spcBef>
                        <a:spcAft>
                          <a:spcPts val="0"/>
                        </a:spcAft>
                      </a:pPr>
                      <a:r>
                        <a:rPr lang="en-US" sz="1800" dirty="0">
                          <a:effectLst/>
                          <a:latin typeface="NewBaskerville-Roman"/>
                          <a:ea typeface="Times New Roman"/>
                          <a:cs typeface="NewBaskerville-Roman"/>
                        </a:rPr>
                        <a:t>objectives to high-stakes standardized</a:t>
                      </a:r>
                      <a:endParaRPr lang="en-US" sz="1800" dirty="0">
                        <a:effectLst/>
                        <a:latin typeface="Times New Roman"/>
                        <a:ea typeface="Times New Roman"/>
                        <a:cs typeface="Times New Roman"/>
                      </a:endParaRPr>
                    </a:p>
                    <a:p>
                      <a:pPr marL="0" marR="0" indent="0" algn="l">
                        <a:spcBef>
                          <a:spcPts val="0"/>
                        </a:spcBef>
                        <a:spcAft>
                          <a:spcPts val="0"/>
                        </a:spcAft>
                      </a:pPr>
                      <a:r>
                        <a:rPr lang="en-US" sz="1800" dirty="0">
                          <a:effectLst/>
                          <a:latin typeface="NewBaskerville-Roman"/>
                          <a:ea typeface="Times New Roman"/>
                          <a:cs typeface="NewBaskerville-Roman"/>
                        </a:rPr>
                        <a:t>tests</a:t>
                      </a:r>
                      <a:endParaRPr lang="en-US" sz="1800" dirty="0">
                        <a:effectLst/>
                        <a:latin typeface="Times New Roman"/>
                        <a:ea typeface="Times New Roman"/>
                        <a:cs typeface="Times New Roman"/>
                      </a:endParaRPr>
                    </a:p>
                    <a:p>
                      <a:pPr marL="0" marR="0" indent="0" algn="l">
                        <a:spcBef>
                          <a:spcPts val="0"/>
                        </a:spcBef>
                        <a:spcAft>
                          <a:spcPts val="0"/>
                        </a:spcAft>
                      </a:pPr>
                      <a:r>
                        <a:rPr lang="en-US" sz="1800" dirty="0">
                          <a:effectLst/>
                          <a:latin typeface="NewBaskerville-Roman"/>
                          <a:ea typeface="Times New Roman"/>
                          <a:cs typeface="NewBaskerville-Roman"/>
                        </a:rPr>
                        <a:t>- Adjusting by degree of complexity for</a:t>
                      </a:r>
                      <a:r>
                        <a:rPr lang="en-US" sz="1800" dirty="0">
                          <a:effectLst/>
                          <a:latin typeface="Times New Roman"/>
                          <a:ea typeface="Times New Roman"/>
                          <a:cs typeface="Times New Roman"/>
                        </a:rPr>
                        <a:t> </a:t>
                      </a:r>
                      <a:r>
                        <a:rPr lang="en-US" sz="1800" dirty="0">
                          <a:effectLst/>
                          <a:latin typeface="NewBaskerville-Roman"/>
                          <a:ea typeface="Times New Roman"/>
                          <a:cs typeface="NewBaskerville-Roman"/>
                        </a:rPr>
                        <a:t>academic </a:t>
                      </a:r>
                      <a:endParaRPr lang="en-US" sz="1800" dirty="0">
                        <a:effectLst/>
                        <a:latin typeface="Times New Roman"/>
                        <a:ea typeface="Times New Roman"/>
                        <a:cs typeface="Times New Roman"/>
                      </a:endParaRPr>
                    </a:p>
                    <a:p>
                      <a:pPr marL="0" marR="0" indent="0" algn="l">
                        <a:spcBef>
                          <a:spcPts val="0"/>
                        </a:spcBef>
                        <a:spcAft>
                          <a:spcPts val="0"/>
                        </a:spcAft>
                      </a:pPr>
                      <a:r>
                        <a:rPr lang="en-US" sz="1800" dirty="0">
                          <a:effectLst/>
                          <a:latin typeface="NewBaskerville-Roman"/>
                          <a:ea typeface="Times New Roman"/>
                          <a:cs typeface="NewBaskerville-Roman"/>
                        </a:rPr>
                        <a:t>diversity of learners</a:t>
                      </a:r>
                      <a:endParaRPr lang="en-US" sz="1800" dirty="0">
                        <a:effectLst/>
                        <a:latin typeface="Times New Roman"/>
                        <a:ea typeface="Times New Roman"/>
                        <a:cs typeface="Times New Roman"/>
                      </a:endParaRPr>
                    </a:p>
                    <a:p>
                      <a:pPr marL="0" marR="0" indent="0" algn="l">
                        <a:spcBef>
                          <a:spcPts val="0"/>
                        </a:spcBef>
                        <a:spcAft>
                          <a:spcPts val="0"/>
                        </a:spcAft>
                      </a:pPr>
                      <a:r>
                        <a:rPr lang="en-US" sz="1800" dirty="0">
                          <a:effectLst/>
                          <a:latin typeface="NewBaskerville-Roman"/>
                          <a:ea typeface="Times New Roman"/>
                          <a:cs typeface="NewBaskerville-Roman"/>
                        </a:rPr>
                        <a:t>• Clarifying key concepts and</a:t>
                      </a:r>
                      <a:endParaRPr lang="en-US" sz="1800" dirty="0">
                        <a:effectLst/>
                        <a:latin typeface="Times New Roman"/>
                        <a:ea typeface="Times New Roman"/>
                        <a:cs typeface="Times New Roman"/>
                      </a:endParaRPr>
                    </a:p>
                    <a:p>
                      <a:pPr marL="0" marR="0" indent="0" algn="l">
                        <a:spcBef>
                          <a:spcPts val="0"/>
                        </a:spcBef>
                        <a:spcAft>
                          <a:spcPts val="0"/>
                        </a:spcAft>
                      </a:pPr>
                      <a:r>
                        <a:rPr lang="en-US" sz="1800" dirty="0">
                          <a:effectLst/>
                          <a:latin typeface="NewBaskerville-Roman"/>
                          <a:ea typeface="Times New Roman"/>
                          <a:cs typeface="NewBaskerville-Roman"/>
                        </a:rPr>
                        <a:t>Generalizations</a:t>
                      </a:r>
                      <a:endParaRPr lang="en-US" sz="1800" dirty="0">
                        <a:effectLst/>
                        <a:latin typeface="Times New Roman"/>
                        <a:ea typeface="Times New Roman"/>
                        <a:cs typeface="Times New Roman"/>
                      </a:endParaRPr>
                    </a:p>
                  </a:txBody>
                  <a:tcPr marL="68580" marR="68580" marT="0" marB="0">
                    <a:lnL w="12700" cap="flat" cmpd="sng" algn="ctr">
                      <a:solidFill>
                        <a:srgbClr val="CF7B79"/>
                      </a:solidFill>
                      <a:prstDash val="solid"/>
                      <a:round/>
                      <a:headEnd type="none" w="med" len="med"/>
                      <a:tailEnd type="none" w="med" len="med"/>
                    </a:lnL>
                    <a:lnR>
                      <a:noFill/>
                    </a:lnR>
                    <a:lnT w="12700" cap="flat" cmpd="sng" algn="ctr">
                      <a:solidFill>
                        <a:srgbClr val="CF7B79"/>
                      </a:solidFill>
                      <a:prstDash val="solid"/>
                      <a:round/>
                      <a:headEnd type="none" w="med" len="med"/>
                      <a:tailEnd type="none" w="med" len="med"/>
                    </a:lnT>
                    <a:lnB w="12700" cap="flat" cmpd="sng" algn="ctr">
                      <a:solidFill>
                        <a:srgbClr val="CF7B79"/>
                      </a:solidFill>
                      <a:prstDash val="solid"/>
                      <a:round/>
                      <a:headEnd type="none" w="med" len="med"/>
                      <a:tailEnd type="none" w="med" len="med"/>
                    </a:lnB>
                    <a:solidFill>
                      <a:srgbClr val="EFD3D2"/>
                    </a:solidFill>
                  </a:tcPr>
                </a:tc>
                <a:tc>
                  <a:txBody>
                    <a:bodyPr/>
                    <a:lstStyle/>
                    <a:p>
                      <a:pPr marL="0" marR="0" indent="0" algn="l">
                        <a:spcBef>
                          <a:spcPts val="0"/>
                        </a:spcBef>
                        <a:spcAft>
                          <a:spcPts val="0"/>
                        </a:spcAft>
                      </a:pPr>
                      <a:r>
                        <a:rPr lang="en-US" sz="1800" dirty="0">
                          <a:effectLst/>
                          <a:latin typeface="NewBaskerville-Roman"/>
                          <a:ea typeface="Times New Roman"/>
                          <a:cs typeface="NewBaskerville-Roman"/>
                        </a:rPr>
                        <a:t>• Clarifying key concepts and</a:t>
                      </a:r>
                      <a:endParaRPr lang="en-US" sz="1800" dirty="0">
                        <a:effectLst/>
                        <a:latin typeface="Times New Roman"/>
                        <a:ea typeface="Times New Roman"/>
                        <a:cs typeface="Times New Roman"/>
                      </a:endParaRPr>
                    </a:p>
                    <a:p>
                      <a:pPr marL="0" marR="0" indent="0" algn="l">
                        <a:spcBef>
                          <a:spcPts val="0"/>
                        </a:spcBef>
                        <a:spcAft>
                          <a:spcPts val="0"/>
                        </a:spcAft>
                      </a:pPr>
                      <a:r>
                        <a:rPr lang="en-US" sz="1800" dirty="0">
                          <a:effectLst/>
                          <a:latin typeface="NewBaskerville-Roman"/>
                          <a:ea typeface="Times New Roman"/>
                          <a:cs typeface="NewBaskerville-Roman"/>
                        </a:rPr>
                        <a:t>generalizations</a:t>
                      </a:r>
                      <a:endParaRPr lang="en-US" sz="1800" dirty="0">
                        <a:effectLst/>
                        <a:latin typeface="Times New Roman"/>
                        <a:ea typeface="Times New Roman"/>
                        <a:cs typeface="Times New Roman"/>
                      </a:endParaRPr>
                    </a:p>
                  </a:txBody>
                  <a:tcPr marL="68580" marR="68580" marT="0" marB="0">
                    <a:lnL>
                      <a:noFill/>
                    </a:lnL>
                    <a:lnR w="12700" cap="flat" cmpd="sng" algn="ctr">
                      <a:solidFill>
                        <a:srgbClr val="CF7B79"/>
                      </a:solidFill>
                      <a:prstDash val="solid"/>
                      <a:round/>
                      <a:headEnd type="none" w="med" len="med"/>
                      <a:tailEnd type="none" w="med" len="med"/>
                    </a:lnR>
                    <a:lnT w="12700" cap="flat" cmpd="sng" algn="ctr">
                      <a:solidFill>
                        <a:srgbClr val="CF7B79"/>
                      </a:solidFill>
                      <a:prstDash val="solid"/>
                      <a:round/>
                      <a:headEnd type="none" w="med" len="med"/>
                      <a:tailEnd type="none" w="med" len="med"/>
                    </a:lnT>
                    <a:lnB w="12700" cap="flat" cmpd="sng" algn="ctr">
                      <a:solidFill>
                        <a:srgbClr val="CF7B79"/>
                      </a:solidFill>
                      <a:prstDash val="solid"/>
                      <a:round/>
                      <a:headEnd type="none" w="med" len="med"/>
                      <a:tailEnd type="none" w="med" len="med"/>
                    </a:lnB>
                    <a:solidFill>
                      <a:srgbClr val="EFD3D2"/>
                    </a:solidFill>
                  </a:tcPr>
                </a:tc>
              </a:tr>
              <a:tr h="4272467">
                <a:tc>
                  <a:txBody>
                    <a:bodyPr/>
                    <a:lstStyle/>
                    <a:p>
                      <a:pPr marL="0" marR="0" indent="0" algn="l">
                        <a:spcBef>
                          <a:spcPts val="0"/>
                        </a:spcBef>
                        <a:spcAft>
                          <a:spcPts val="0"/>
                        </a:spcAft>
                      </a:pPr>
                      <a:r>
                        <a:rPr lang="en-US" sz="1800" b="1" dirty="0">
                          <a:effectLst/>
                          <a:latin typeface="NewBaskerville-Roman"/>
                          <a:ea typeface="Times New Roman"/>
                          <a:cs typeface="NewBaskerville-Roman"/>
                        </a:rPr>
                        <a:t>Process</a:t>
                      </a:r>
                      <a:endParaRPr lang="en-US" sz="1800" dirty="0">
                        <a:effectLst/>
                        <a:latin typeface="Times New Roman"/>
                        <a:ea typeface="Times New Roman"/>
                        <a:cs typeface="Times New Roman"/>
                      </a:endParaRPr>
                    </a:p>
                    <a:p>
                      <a:pPr marL="0" marR="0" indent="0" algn="l">
                        <a:spcBef>
                          <a:spcPts val="0"/>
                        </a:spcBef>
                        <a:spcAft>
                          <a:spcPts val="0"/>
                        </a:spcAft>
                      </a:pPr>
                      <a:r>
                        <a:rPr lang="en-US" sz="1800" dirty="0">
                          <a:effectLst/>
                          <a:latin typeface="NewBaskerville-Roman"/>
                          <a:ea typeface="Times New Roman"/>
                          <a:cs typeface="NewBaskerville-Roman"/>
                        </a:rPr>
                        <a:t>- Using flexible grouping and appropriate</a:t>
                      </a:r>
                      <a:endParaRPr lang="en-US" sz="1800" dirty="0">
                        <a:effectLst/>
                        <a:latin typeface="Times New Roman"/>
                        <a:ea typeface="Times New Roman"/>
                        <a:cs typeface="Times New Roman"/>
                      </a:endParaRPr>
                    </a:p>
                    <a:p>
                      <a:pPr marL="0" marR="0" indent="0" algn="l">
                        <a:spcBef>
                          <a:spcPts val="0"/>
                        </a:spcBef>
                        <a:spcAft>
                          <a:spcPts val="0"/>
                        </a:spcAft>
                      </a:pPr>
                      <a:r>
                        <a:rPr lang="en-US" sz="1800" dirty="0">
                          <a:effectLst/>
                          <a:latin typeface="NewBaskerville-Roman"/>
                          <a:ea typeface="Times New Roman"/>
                          <a:cs typeface="NewBaskerville-Roman"/>
                        </a:rPr>
                        <a:t>classroom management</a:t>
                      </a:r>
                      <a:endParaRPr lang="en-US" sz="1800" dirty="0">
                        <a:effectLst/>
                        <a:latin typeface="Times New Roman"/>
                        <a:ea typeface="Times New Roman"/>
                        <a:cs typeface="Times New Roman"/>
                      </a:endParaRPr>
                    </a:p>
                    <a:p>
                      <a:pPr marL="0" marR="0" indent="0" algn="l">
                        <a:spcBef>
                          <a:spcPts val="0"/>
                        </a:spcBef>
                        <a:spcAft>
                          <a:spcPts val="0"/>
                        </a:spcAft>
                      </a:pPr>
                      <a:r>
                        <a:rPr lang="en-US" sz="1800" dirty="0">
                          <a:effectLst/>
                          <a:latin typeface="NewBaskerville-Roman"/>
                          <a:ea typeface="Times New Roman"/>
                          <a:cs typeface="NewBaskerville-Roman"/>
                        </a:rPr>
                        <a:t>- Variety of grouping strategies depending</a:t>
                      </a:r>
                      <a:endParaRPr lang="en-US" sz="1800" dirty="0">
                        <a:effectLst/>
                        <a:latin typeface="Times New Roman"/>
                        <a:ea typeface="Times New Roman"/>
                        <a:cs typeface="Times New Roman"/>
                      </a:endParaRPr>
                    </a:p>
                    <a:p>
                      <a:pPr marL="0" marR="0" indent="0" algn="l">
                        <a:spcBef>
                          <a:spcPts val="0"/>
                        </a:spcBef>
                        <a:spcAft>
                          <a:spcPts val="0"/>
                        </a:spcAft>
                      </a:pPr>
                      <a:r>
                        <a:rPr lang="en-US" sz="1800" dirty="0">
                          <a:effectLst/>
                          <a:latin typeface="NewBaskerville-Roman"/>
                          <a:ea typeface="Times New Roman"/>
                          <a:cs typeface="NewBaskerville-Roman"/>
                        </a:rPr>
                        <a:t>on content, student projects, and</a:t>
                      </a:r>
                      <a:endParaRPr lang="en-US" sz="1800" dirty="0">
                        <a:effectLst/>
                        <a:latin typeface="Times New Roman"/>
                        <a:ea typeface="Times New Roman"/>
                        <a:cs typeface="Times New Roman"/>
                      </a:endParaRPr>
                    </a:p>
                    <a:p>
                      <a:pPr marL="0" marR="0" indent="0" algn="l">
                        <a:spcBef>
                          <a:spcPts val="0"/>
                        </a:spcBef>
                        <a:spcAft>
                          <a:spcPts val="0"/>
                        </a:spcAft>
                      </a:pPr>
                      <a:r>
                        <a:rPr lang="en-US" sz="1800" dirty="0">
                          <a:effectLst/>
                          <a:latin typeface="NewBaskerville-Roman"/>
                          <a:ea typeface="Times New Roman"/>
                          <a:cs typeface="NewBaskerville-Roman"/>
                        </a:rPr>
                        <a:t>evaluations</a:t>
                      </a:r>
                      <a:endParaRPr lang="en-US" sz="1800" dirty="0">
                        <a:effectLst/>
                        <a:latin typeface="Times New Roman"/>
                        <a:ea typeface="Times New Roman"/>
                        <a:cs typeface="Times New Roman"/>
                      </a:endParaRPr>
                    </a:p>
                    <a:p>
                      <a:pPr marL="0" marR="0" indent="0" algn="l">
                        <a:spcBef>
                          <a:spcPts val="0"/>
                        </a:spcBef>
                        <a:spcAft>
                          <a:spcPts val="0"/>
                        </a:spcAft>
                      </a:pPr>
                      <a:r>
                        <a:rPr lang="en-US" sz="1800" dirty="0">
                          <a:effectLst/>
                          <a:latin typeface="NewBaskerville-Roman"/>
                          <a:ea typeface="Times New Roman"/>
                          <a:cs typeface="NewBaskerville-Roman"/>
                        </a:rPr>
                        <a:t>- Students interacting with one another</a:t>
                      </a:r>
                      <a:endParaRPr lang="en-US" sz="1800" dirty="0">
                        <a:effectLst/>
                        <a:latin typeface="Times New Roman"/>
                        <a:ea typeface="Times New Roman"/>
                        <a:cs typeface="Times New Roman"/>
                      </a:endParaRPr>
                    </a:p>
                    <a:p>
                      <a:pPr marL="0" marR="0" indent="0" algn="l">
                        <a:spcBef>
                          <a:spcPts val="0"/>
                        </a:spcBef>
                        <a:spcAft>
                          <a:spcPts val="0"/>
                        </a:spcAft>
                      </a:pPr>
                      <a:r>
                        <a:rPr lang="en-US" sz="1800" dirty="0">
                          <a:effectLst/>
                          <a:latin typeface="NewBaskerville-Roman"/>
                          <a:ea typeface="Times New Roman"/>
                          <a:cs typeface="NewBaskerville-Roman"/>
                        </a:rPr>
                        <a:t>and working together developing content</a:t>
                      </a:r>
                      <a:endParaRPr lang="en-US" sz="1800" dirty="0">
                        <a:effectLst/>
                        <a:latin typeface="Times New Roman"/>
                        <a:ea typeface="Times New Roman"/>
                        <a:cs typeface="Times New Roman"/>
                      </a:endParaRPr>
                    </a:p>
                    <a:p>
                      <a:pPr marL="0" marR="0" indent="0" algn="l">
                        <a:spcBef>
                          <a:spcPts val="0"/>
                        </a:spcBef>
                        <a:spcAft>
                          <a:spcPts val="0"/>
                        </a:spcAft>
                      </a:pPr>
                      <a:r>
                        <a:rPr lang="en-US" sz="1800" dirty="0">
                          <a:effectLst/>
                          <a:latin typeface="NewBaskerville-Roman"/>
                          <a:ea typeface="Times New Roman"/>
                          <a:cs typeface="NewBaskerville-Roman"/>
                        </a:rPr>
                        <a:t>regardless of ability level</a:t>
                      </a:r>
                      <a:endParaRPr lang="en-US" sz="1800" dirty="0">
                        <a:effectLst/>
                        <a:latin typeface="Times New Roman"/>
                        <a:ea typeface="Times New Roman"/>
                        <a:cs typeface="Times New Roman"/>
                      </a:endParaRPr>
                    </a:p>
                    <a:p>
                      <a:pPr marL="0" marR="0" indent="0" algn="l">
                        <a:spcBef>
                          <a:spcPts val="0"/>
                        </a:spcBef>
                        <a:spcAft>
                          <a:spcPts val="0"/>
                        </a:spcAft>
                      </a:pPr>
                      <a:r>
                        <a:rPr lang="en-US" sz="1800" dirty="0">
                          <a:effectLst/>
                          <a:latin typeface="NewBaskerville-Roman"/>
                          <a:ea typeface="Times New Roman"/>
                          <a:cs typeface="NewBaskerville-Roman"/>
                        </a:rPr>
                        <a:t>• Emphasizing critical and creative thinking</a:t>
                      </a:r>
                      <a:endParaRPr lang="en-US" sz="1800" dirty="0">
                        <a:effectLst/>
                        <a:latin typeface="Times New Roman"/>
                        <a:ea typeface="Times New Roman"/>
                        <a:cs typeface="Times New Roman"/>
                      </a:endParaRPr>
                    </a:p>
                    <a:p>
                      <a:pPr marL="0" marR="0" indent="0" algn="l">
                        <a:spcBef>
                          <a:spcPts val="0"/>
                        </a:spcBef>
                        <a:spcAft>
                          <a:spcPts val="0"/>
                        </a:spcAft>
                      </a:pPr>
                      <a:r>
                        <a:rPr lang="en-US" sz="1800" dirty="0">
                          <a:effectLst/>
                          <a:latin typeface="NewBaskerville-Roman"/>
                          <a:ea typeface="Times New Roman"/>
                          <a:cs typeface="NewBaskerville-Roman"/>
                        </a:rPr>
                        <a:t>• Engaging all learners</a:t>
                      </a:r>
                      <a:endParaRPr lang="en-US" sz="1800" dirty="0">
                        <a:effectLst/>
                        <a:latin typeface="Times New Roman"/>
                        <a:ea typeface="Times New Roman"/>
                        <a:cs typeface="Times New Roman"/>
                      </a:endParaRPr>
                    </a:p>
                    <a:p>
                      <a:pPr marL="0" marR="0" indent="0" algn="l">
                        <a:spcBef>
                          <a:spcPts val="0"/>
                        </a:spcBef>
                        <a:spcAft>
                          <a:spcPts val="0"/>
                        </a:spcAft>
                      </a:pPr>
                      <a:r>
                        <a:rPr lang="en-US" sz="1800" dirty="0">
                          <a:effectLst/>
                          <a:latin typeface="NewBaskerville-Roman"/>
                          <a:ea typeface="Times New Roman"/>
                          <a:cs typeface="NewBaskerville-Roman"/>
                        </a:rPr>
                        <a:t>• Maintaining a balance between teacher assigned</a:t>
                      </a:r>
                      <a:endParaRPr lang="en-US" sz="1800" dirty="0">
                        <a:effectLst/>
                        <a:latin typeface="Times New Roman"/>
                        <a:ea typeface="Times New Roman"/>
                        <a:cs typeface="Times New Roman"/>
                      </a:endParaRPr>
                    </a:p>
                    <a:p>
                      <a:pPr marL="0" marR="0" indent="0" algn="l">
                        <a:spcBef>
                          <a:spcPts val="0"/>
                        </a:spcBef>
                        <a:spcAft>
                          <a:spcPts val="0"/>
                        </a:spcAft>
                      </a:pPr>
                      <a:r>
                        <a:rPr lang="en-US" sz="1800" dirty="0">
                          <a:effectLst/>
                          <a:latin typeface="NewBaskerville-Roman"/>
                          <a:ea typeface="Times New Roman"/>
                          <a:cs typeface="NewBaskerville-Roman"/>
                        </a:rPr>
                        <a:t>and student-selected tasks</a:t>
                      </a:r>
                      <a:endParaRPr lang="en-US" sz="1800" dirty="0">
                        <a:effectLst/>
                        <a:latin typeface="Times New Roman"/>
                        <a:ea typeface="Times New Roman"/>
                        <a:cs typeface="Times New Roman"/>
                      </a:endParaRPr>
                    </a:p>
                  </a:txBody>
                  <a:tcPr marL="68580" marR="68580" marT="0" marB="0">
                    <a:lnL w="12700" cap="flat" cmpd="sng" algn="ctr">
                      <a:solidFill>
                        <a:srgbClr val="CF7B79"/>
                      </a:solidFill>
                      <a:prstDash val="solid"/>
                      <a:round/>
                      <a:headEnd type="none" w="med" len="med"/>
                      <a:tailEnd type="none" w="med" len="med"/>
                    </a:lnL>
                    <a:lnR>
                      <a:noFill/>
                    </a:lnR>
                    <a:lnT w="12700" cap="flat" cmpd="sng" algn="ctr">
                      <a:solidFill>
                        <a:srgbClr val="CF7B79"/>
                      </a:solidFill>
                      <a:prstDash val="solid"/>
                      <a:round/>
                      <a:headEnd type="none" w="med" len="med"/>
                      <a:tailEnd type="none" w="med" len="med"/>
                    </a:lnT>
                    <a:lnB w="12700" cap="flat" cmpd="sng" algn="ctr">
                      <a:solidFill>
                        <a:srgbClr val="CF7B79"/>
                      </a:solidFill>
                      <a:prstDash val="solid"/>
                      <a:round/>
                      <a:headEnd type="none" w="med" len="med"/>
                      <a:tailEnd type="none" w="med" len="med"/>
                    </a:lnB>
                  </a:tcPr>
                </a:tc>
                <a:tc>
                  <a:txBody>
                    <a:bodyPr/>
                    <a:lstStyle/>
                    <a:p>
                      <a:pPr marL="0" marR="0" indent="0" algn="l">
                        <a:spcBef>
                          <a:spcPts val="0"/>
                        </a:spcBef>
                        <a:spcAft>
                          <a:spcPts val="0"/>
                        </a:spcAft>
                      </a:pPr>
                      <a:r>
                        <a:rPr lang="en-US" sz="1800" dirty="0">
                          <a:effectLst/>
                          <a:latin typeface="NewBaskerville-Roman"/>
                          <a:ea typeface="Times New Roman"/>
                          <a:cs typeface="NewBaskerville-Roman"/>
                        </a:rPr>
                        <a:t>• Emphasizing critical and creative thinking</a:t>
                      </a:r>
                      <a:endParaRPr lang="en-US" sz="1800" dirty="0">
                        <a:effectLst/>
                        <a:latin typeface="Times New Roman"/>
                        <a:ea typeface="Times New Roman"/>
                        <a:cs typeface="Times New Roman"/>
                      </a:endParaRPr>
                    </a:p>
                    <a:p>
                      <a:pPr marL="0" marR="0" indent="0" algn="l">
                        <a:spcBef>
                          <a:spcPts val="0"/>
                        </a:spcBef>
                        <a:spcAft>
                          <a:spcPts val="0"/>
                        </a:spcAft>
                      </a:pPr>
                      <a:r>
                        <a:rPr lang="en-US" sz="1800" dirty="0">
                          <a:effectLst/>
                          <a:latin typeface="NewBaskerville-Roman"/>
                          <a:ea typeface="Times New Roman"/>
                          <a:cs typeface="NewBaskerville-Roman"/>
                        </a:rPr>
                        <a:t>• Engaging all learners</a:t>
                      </a:r>
                      <a:endParaRPr lang="en-US" sz="1800" dirty="0">
                        <a:effectLst/>
                        <a:latin typeface="Times New Roman"/>
                        <a:ea typeface="Times New Roman"/>
                        <a:cs typeface="Times New Roman"/>
                      </a:endParaRPr>
                    </a:p>
                    <a:p>
                      <a:pPr marL="0" marR="0" indent="0" algn="l">
                        <a:spcBef>
                          <a:spcPts val="0"/>
                        </a:spcBef>
                        <a:spcAft>
                          <a:spcPts val="0"/>
                        </a:spcAft>
                      </a:pPr>
                      <a:r>
                        <a:rPr lang="en-US" sz="1800" dirty="0">
                          <a:effectLst/>
                          <a:latin typeface="NewBaskerville-Roman"/>
                          <a:ea typeface="Times New Roman"/>
                          <a:cs typeface="NewBaskerville-Roman"/>
                        </a:rPr>
                        <a:t>• Maintaining a balance between </a:t>
                      </a:r>
                      <a:r>
                        <a:rPr lang="en-US" sz="1800" dirty="0" smtClean="0">
                          <a:effectLst/>
                          <a:latin typeface="NewBaskerville-Roman"/>
                          <a:ea typeface="Times New Roman"/>
                          <a:cs typeface="NewBaskerville-Roman"/>
                        </a:rPr>
                        <a:t>teacher assigned</a:t>
                      </a:r>
                      <a:endParaRPr lang="en-US" sz="1800" dirty="0">
                        <a:effectLst/>
                        <a:latin typeface="Times New Roman"/>
                        <a:ea typeface="Times New Roman"/>
                        <a:cs typeface="Times New Roman"/>
                      </a:endParaRPr>
                    </a:p>
                    <a:p>
                      <a:pPr marL="0" marR="0" indent="0" algn="l">
                        <a:spcBef>
                          <a:spcPts val="0"/>
                        </a:spcBef>
                        <a:spcAft>
                          <a:spcPts val="0"/>
                        </a:spcAft>
                      </a:pPr>
                      <a:r>
                        <a:rPr lang="en-US" sz="1800" dirty="0">
                          <a:effectLst/>
                          <a:latin typeface="NewBaskerville-Roman"/>
                          <a:ea typeface="Times New Roman"/>
                          <a:cs typeface="NewBaskerville-Roman"/>
                        </a:rPr>
                        <a:t>and student-selected tasks</a:t>
                      </a:r>
                      <a:endParaRPr lang="en-US" sz="1800" dirty="0">
                        <a:effectLst/>
                        <a:latin typeface="Times New Roman"/>
                        <a:ea typeface="Times New Roman"/>
                        <a:cs typeface="Times New Roman"/>
                      </a:endParaRPr>
                    </a:p>
                  </a:txBody>
                  <a:tcPr marL="68580" marR="68580" marT="0" marB="0">
                    <a:lnL>
                      <a:noFill/>
                    </a:lnL>
                    <a:lnR w="12700" cap="flat" cmpd="sng" algn="ctr">
                      <a:solidFill>
                        <a:srgbClr val="CF7B79"/>
                      </a:solidFill>
                      <a:prstDash val="solid"/>
                      <a:round/>
                      <a:headEnd type="none" w="med" len="med"/>
                      <a:tailEnd type="none" w="med" len="med"/>
                    </a:lnR>
                    <a:lnT w="12700" cap="flat" cmpd="sng" algn="ctr">
                      <a:solidFill>
                        <a:srgbClr val="CF7B79"/>
                      </a:solidFill>
                      <a:prstDash val="solid"/>
                      <a:round/>
                      <a:headEnd type="none" w="med" len="med"/>
                      <a:tailEnd type="none" w="med" len="med"/>
                    </a:lnT>
                    <a:lnB w="12700" cap="flat" cmpd="sng" algn="ctr">
                      <a:solidFill>
                        <a:srgbClr val="CF7B79"/>
                      </a:solidFill>
                      <a:prstDash val="solid"/>
                      <a:round/>
                      <a:headEnd type="none" w="med" len="med"/>
                      <a:tailEnd type="none" w="med" len="med"/>
                    </a:lnB>
                  </a:tcPr>
                </a:tc>
              </a:tr>
              <a:tr h="3254241">
                <a:tc>
                  <a:txBody>
                    <a:bodyPr/>
                    <a:lstStyle/>
                    <a:p>
                      <a:pPr marL="0" marR="0" indent="0" algn="l">
                        <a:spcBef>
                          <a:spcPts val="0"/>
                        </a:spcBef>
                        <a:spcAft>
                          <a:spcPts val="0"/>
                        </a:spcAft>
                      </a:pPr>
                      <a:r>
                        <a:rPr lang="en-US" sz="1800" b="1" dirty="0">
                          <a:effectLst/>
                          <a:latin typeface="NewBaskerville-Roman"/>
                          <a:ea typeface="Times New Roman"/>
                          <a:cs typeface="NewBaskerville-Roman"/>
                        </a:rPr>
                        <a:t>Product</a:t>
                      </a:r>
                      <a:endParaRPr lang="en-US" sz="1800" dirty="0">
                        <a:effectLst/>
                        <a:latin typeface="Times New Roman"/>
                        <a:ea typeface="Times New Roman"/>
                        <a:cs typeface="Times New Roman"/>
                      </a:endParaRPr>
                    </a:p>
                    <a:p>
                      <a:pPr marL="0" marR="0" indent="0" algn="l">
                        <a:spcBef>
                          <a:spcPts val="0"/>
                        </a:spcBef>
                        <a:spcAft>
                          <a:spcPts val="0"/>
                        </a:spcAft>
                      </a:pPr>
                      <a:r>
                        <a:rPr lang="en-US" sz="1800" dirty="0">
                          <a:effectLst/>
                          <a:latin typeface="NewBaskerville-Roman"/>
                          <a:ea typeface="Times New Roman"/>
                          <a:cs typeface="NewBaskerville-Roman"/>
                        </a:rPr>
                        <a:t>- Initial and ongoing assessment of student</a:t>
                      </a:r>
                      <a:endParaRPr lang="en-US" sz="1800" dirty="0">
                        <a:effectLst/>
                        <a:latin typeface="Times New Roman"/>
                        <a:ea typeface="Times New Roman"/>
                        <a:cs typeface="Times New Roman"/>
                      </a:endParaRPr>
                    </a:p>
                    <a:p>
                      <a:pPr marL="0" marR="0" indent="0" algn="l">
                        <a:spcBef>
                          <a:spcPts val="0"/>
                        </a:spcBef>
                        <a:spcAft>
                          <a:spcPts val="0"/>
                        </a:spcAft>
                      </a:pPr>
                      <a:r>
                        <a:rPr lang="en-US" sz="1800" dirty="0">
                          <a:effectLst/>
                          <a:latin typeface="NewBaskerville-Roman"/>
                          <a:ea typeface="Times New Roman"/>
                          <a:cs typeface="NewBaskerville-Roman"/>
                        </a:rPr>
                        <a:t>readiness and goals</a:t>
                      </a:r>
                      <a:endParaRPr lang="en-US" sz="1800" dirty="0">
                        <a:effectLst/>
                        <a:latin typeface="Times New Roman"/>
                        <a:ea typeface="Times New Roman"/>
                        <a:cs typeface="Times New Roman"/>
                      </a:endParaRPr>
                    </a:p>
                    <a:p>
                      <a:pPr marL="0" marR="0" indent="0" algn="l">
                        <a:spcBef>
                          <a:spcPts val="0"/>
                        </a:spcBef>
                        <a:spcAft>
                          <a:spcPts val="0"/>
                        </a:spcAft>
                      </a:pPr>
                      <a:r>
                        <a:rPr lang="en-US" sz="1800" dirty="0">
                          <a:effectLst/>
                          <a:latin typeface="NewBaskerville-Roman"/>
                          <a:ea typeface="Times New Roman"/>
                          <a:cs typeface="NewBaskerville-Roman"/>
                        </a:rPr>
                        <a:t>- Expectations and requirements for student</a:t>
                      </a:r>
                      <a:endParaRPr lang="en-US" sz="1800" dirty="0">
                        <a:effectLst/>
                        <a:latin typeface="Times New Roman"/>
                        <a:ea typeface="Times New Roman"/>
                        <a:cs typeface="Times New Roman"/>
                      </a:endParaRPr>
                    </a:p>
                    <a:p>
                      <a:pPr marL="0" marR="0" indent="0" algn="l">
                        <a:spcBef>
                          <a:spcPts val="0"/>
                        </a:spcBef>
                        <a:spcAft>
                          <a:spcPts val="0"/>
                        </a:spcAft>
                      </a:pPr>
                      <a:r>
                        <a:rPr lang="en-US" sz="1800" dirty="0">
                          <a:effectLst/>
                          <a:latin typeface="NewBaskerville-Roman"/>
                          <a:ea typeface="Times New Roman"/>
                          <a:cs typeface="NewBaskerville-Roman"/>
                        </a:rPr>
                        <a:t>response (expected in classrooms</a:t>
                      </a:r>
                      <a:endParaRPr lang="en-US" sz="1800" dirty="0">
                        <a:effectLst/>
                        <a:latin typeface="Times New Roman"/>
                        <a:ea typeface="Times New Roman"/>
                        <a:cs typeface="Times New Roman"/>
                      </a:endParaRPr>
                    </a:p>
                    <a:p>
                      <a:pPr marL="0" marR="0" indent="0" algn="l">
                        <a:spcBef>
                          <a:spcPts val="0"/>
                        </a:spcBef>
                        <a:spcAft>
                          <a:spcPts val="0"/>
                        </a:spcAft>
                      </a:pPr>
                      <a:r>
                        <a:rPr lang="en-US" sz="1800" dirty="0">
                          <a:effectLst/>
                          <a:latin typeface="NewBaskerville-Roman"/>
                          <a:ea typeface="Times New Roman"/>
                          <a:cs typeface="NewBaskerville-Roman"/>
                        </a:rPr>
                        <a:t>where students work on the same content</a:t>
                      </a:r>
                      <a:endParaRPr lang="en-US" sz="1800" dirty="0">
                        <a:effectLst/>
                        <a:latin typeface="Times New Roman"/>
                        <a:ea typeface="Times New Roman"/>
                        <a:cs typeface="Times New Roman"/>
                      </a:endParaRPr>
                    </a:p>
                    <a:p>
                      <a:pPr marL="0" marR="0" indent="0" algn="l">
                        <a:spcBef>
                          <a:spcPts val="0"/>
                        </a:spcBef>
                        <a:spcAft>
                          <a:spcPts val="0"/>
                        </a:spcAft>
                      </a:pPr>
                      <a:r>
                        <a:rPr lang="en-US" sz="1800" dirty="0">
                          <a:effectLst/>
                          <a:latin typeface="NewBaskerville-Roman"/>
                          <a:ea typeface="Times New Roman"/>
                          <a:cs typeface="NewBaskerville-Roman"/>
                        </a:rPr>
                        <a:t>with varying tasks at different levels)</a:t>
                      </a:r>
                      <a:endParaRPr lang="en-US" sz="1800" dirty="0">
                        <a:effectLst/>
                        <a:latin typeface="Times New Roman"/>
                        <a:ea typeface="Times New Roman"/>
                        <a:cs typeface="Times New Roman"/>
                      </a:endParaRPr>
                    </a:p>
                    <a:p>
                      <a:pPr marL="0" marR="0" indent="0" algn="l">
                        <a:spcBef>
                          <a:spcPts val="0"/>
                        </a:spcBef>
                        <a:spcAft>
                          <a:spcPts val="0"/>
                        </a:spcAft>
                      </a:pPr>
                      <a:r>
                        <a:rPr lang="en-US" sz="1800" dirty="0">
                          <a:effectLst/>
                          <a:latin typeface="NewBaskerville-Roman"/>
                          <a:ea typeface="Times New Roman"/>
                          <a:cs typeface="NewBaskerville-Roman"/>
                        </a:rPr>
                        <a:t>• Using assessment as a teaching tool</a:t>
                      </a:r>
                      <a:endParaRPr lang="en-US" sz="1800" dirty="0">
                        <a:effectLst/>
                        <a:latin typeface="Times New Roman"/>
                        <a:ea typeface="Times New Roman"/>
                        <a:cs typeface="Times New Roman"/>
                      </a:endParaRPr>
                    </a:p>
                  </a:txBody>
                  <a:tcPr marL="68580" marR="68580" marT="0" marB="0">
                    <a:lnL w="12700" cap="flat" cmpd="sng" algn="ctr">
                      <a:solidFill>
                        <a:srgbClr val="CF7B79"/>
                      </a:solidFill>
                      <a:prstDash val="solid"/>
                      <a:round/>
                      <a:headEnd type="none" w="med" len="med"/>
                      <a:tailEnd type="none" w="med" len="med"/>
                    </a:lnL>
                    <a:lnR>
                      <a:noFill/>
                    </a:lnR>
                    <a:lnT w="12700" cap="flat" cmpd="sng" algn="ctr">
                      <a:solidFill>
                        <a:srgbClr val="CF7B79"/>
                      </a:solidFill>
                      <a:prstDash val="solid"/>
                      <a:round/>
                      <a:headEnd type="none" w="med" len="med"/>
                      <a:tailEnd type="none" w="med" len="med"/>
                    </a:lnT>
                    <a:lnB w="12700" cap="flat" cmpd="sng" algn="ctr">
                      <a:solidFill>
                        <a:srgbClr val="CF7B79"/>
                      </a:solidFill>
                      <a:prstDash val="solid"/>
                      <a:round/>
                      <a:headEnd type="none" w="med" len="med"/>
                      <a:tailEnd type="none" w="med" len="med"/>
                    </a:lnB>
                    <a:solidFill>
                      <a:srgbClr val="EFD3D2"/>
                    </a:solidFill>
                  </a:tcPr>
                </a:tc>
                <a:tc>
                  <a:txBody>
                    <a:bodyPr/>
                    <a:lstStyle/>
                    <a:p>
                      <a:pPr marL="0" marR="0" indent="0" algn="l">
                        <a:spcBef>
                          <a:spcPts val="0"/>
                        </a:spcBef>
                        <a:spcAft>
                          <a:spcPts val="0"/>
                        </a:spcAft>
                      </a:pPr>
                      <a:r>
                        <a:rPr lang="en-US" sz="1800" dirty="0">
                          <a:effectLst/>
                          <a:latin typeface="NewBaskerville-Roman"/>
                          <a:ea typeface="Times New Roman"/>
                          <a:cs typeface="NewBaskerville-Roman"/>
                        </a:rPr>
                        <a:t>• Using assessment as a teaching tool</a:t>
                      </a:r>
                      <a:endParaRPr lang="en-US" sz="1800" dirty="0">
                        <a:effectLst/>
                        <a:latin typeface="Times New Roman"/>
                        <a:ea typeface="Times New Roman"/>
                        <a:cs typeface="Times New Roman"/>
                      </a:endParaRPr>
                    </a:p>
                  </a:txBody>
                  <a:tcPr marL="68580" marR="68580" marT="0" marB="0">
                    <a:lnL>
                      <a:noFill/>
                    </a:lnL>
                    <a:lnR w="12700" cap="flat" cmpd="sng" algn="ctr">
                      <a:solidFill>
                        <a:srgbClr val="CF7B79"/>
                      </a:solidFill>
                      <a:prstDash val="solid"/>
                      <a:round/>
                      <a:headEnd type="none" w="med" len="med"/>
                      <a:tailEnd type="none" w="med" len="med"/>
                    </a:lnR>
                    <a:lnT w="12700" cap="flat" cmpd="sng" algn="ctr">
                      <a:solidFill>
                        <a:srgbClr val="CF7B79"/>
                      </a:solidFill>
                      <a:prstDash val="solid"/>
                      <a:round/>
                      <a:headEnd type="none" w="med" len="med"/>
                      <a:tailEnd type="none" w="med" len="med"/>
                    </a:lnT>
                    <a:lnB w="12700" cap="flat" cmpd="sng" algn="ctr">
                      <a:solidFill>
                        <a:srgbClr val="CF7B79"/>
                      </a:solidFill>
                      <a:prstDash val="solid"/>
                      <a:round/>
                      <a:headEnd type="none" w="med" len="med"/>
                      <a:tailEnd type="none" w="med" len="med"/>
                    </a:lnB>
                    <a:solidFill>
                      <a:srgbClr val="EFD3D2"/>
                    </a:solidFill>
                  </a:tcPr>
                </a:tc>
              </a:tr>
            </a:tbl>
          </a:graphicData>
        </a:graphic>
      </p:graphicFrame>
      <p:sp>
        <p:nvSpPr>
          <p:cNvPr id="14" name="TextBox 13"/>
          <p:cNvSpPr txBox="1"/>
          <p:nvPr/>
        </p:nvSpPr>
        <p:spPr>
          <a:xfrm>
            <a:off x="868366" y="5486400"/>
            <a:ext cx="31135633" cy="707886"/>
          </a:xfrm>
          <a:prstGeom prst="rect">
            <a:avLst/>
          </a:prstGeom>
          <a:noFill/>
        </p:spPr>
        <p:txBody>
          <a:bodyPr wrap="square" rtlCol="0">
            <a:spAutoFit/>
          </a:bodyPr>
          <a:lstStyle/>
          <a:p>
            <a:pPr algn="ctr"/>
            <a:r>
              <a:rPr lang="en-US" altLang="en-US" sz="4000" b="1" dirty="0">
                <a:solidFill>
                  <a:schemeClr val="accent6"/>
                </a:solidFill>
                <a:latin typeface="Palatino Linotype" panose="02040502050505030304" pitchFamily="18" charset="0"/>
                <a:cs typeface="Times New Roman" pitchFamily="18" charset="0"/>
              </a:rPr>
              <a:t>How to balance teaching differentiation in a classroom of students at different stages of development?</a:t>
            </a:r>
          </a:p>
        </p:txBody>
      </p:sp>
      <p:cxnSp>
        <p:nvCxnSpPr>
          <p:cNvPr id="27" name="Straight Connector 26"/>
          <p:cNvCxnSpPr/>
          <p:nvPr/>
        </p:nvCxnSpPr>
        <p:spPr>
          <a:xfrm>
            <a:off x="8229600" y="6477000"/>
            <a:ext cx="1" cy="14935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73" name="Straight Connector 2072"/>
          <p:cNvCxnSpPr/>
          <p:nvPr/>
        </p:nvCxnSpPr>
        <p:spPr>
          <a:xfrm>
            <a:off x="609600" y="6477000"/>
            <a:ext cx="31735403" cy="0"/>
          </a:xfrm>
          <a:prstGeom prst="line">
            <a:avLst/>
          </a:prstGeom>
        </p:spPr>
        <p:style>
          <a:lnRef idx="1">
            <a:schemeClr val="accent1"/>
          </a:lnRef>
          <a:fillRef idx="0">
            <a:schemeClr val="accent1"/>
          </a:fillRef>
          <a:effectRef idx="0">
            <a:schemeClr val="accent1"/>
          </a:effectRef>
          <a:fontRef idx="minor">
            <a:schemeClr val="tx1"/>
          </a:fontRef>
        </p:style>
      </p:cxnSp>
      <p:sp>
        <p:nvSpPr>
          <p:cNvPr id="2075" name="TextBox 2074"/>
          <p:cNvSpPr txBox="1"/>
          <p:nvPr/>
        </p:nvSpPr>
        <p:spPr>
          <a:xfrm>
            <a:off x="868366" y="7036921"/>
            <a:ext cx="7361234" cy="13588335"/>
          </a:xfrm>
          <a:prstGeom prst="rect">
            <a:avLst/>
          </a:prstGeom>
          <a:noFill/>
        </p:spPr>
        <p:txBody>
          <a:bodyPr wrap="square" rtlCol="0">
            <a:spAutoFit/>
          </a:bodyPr>
          <a:lstStyle/>
          <a:p>
            <a:r>
              <a:rPr lang="en-US" sz="2000" b="1" dirty="0" smtClean="0">
                <a:solidFill>
                  <a:schemeClr val="accent1"/>
                </a:solidFill>
                <a:latin typeface="Palatino Linotype" panose="02040502050505030304" pitchFamily="18" charset="0"/>
              </a:rPr>
              <a:t>Introduction</a:t>
            </a:r>
          </a:p>
          <a:p>
            <a:r>
              <a:rPr lang="en-US" sz="2100" dirty="0" smtClean="0"/>
              <a:t>I became very interested in classroom instruction earlier this year, 2013. I continually met with high school students on a weekly, if not daily, basis and understood that some students reacted very different than other students typical would when given an activity. I have been taught, all students learn at different stages and levels and need to be instructed adjusting to their differences, from an early age. However, until I was flung into an urban public school’s environment for this study did I really see that fact come to life. </a:t>
            </a:r>
            <a:endParaRPr lang="en-US" sz="2100" dirty="0" smtClean="0"/>
          </a:p>
          <a:p>
            <a:endParaRPr lang="en-US" sz="2100" dirty="0"/>
          </a:p>
          <a:p>
            <a:r>
              <a:rPr lang="en-US" sz="2100" dirty="0" smtClean="0"/>
              <a:t>The purpose of this study was to investigate differentiated instruction and how teachers and adult figures are able to implement different types of instruction inside and outside a classroom. Through this process of instruction, authority figures are provided the means and resources to meet the needs of every student and child. This also entails, many aspects of the difficulties of providing to every student and where to apply the types of activities in all types of situations.</a:t>
            </a:r>
          </a:p>
          <a:p>
            <a:endParaRPr lang="en-US" sz="2000" dirty="0"/>
          </a:p>
          <a:p>
            <a:r>
              <a:rPr lang="en-US" sz="2000" b="1" dirty="0" smtClean="0">
                <a:solidFill>
                  <a:schemeClr val="accent1"/>
                </a:solidFill>
                <a:latin typeface="Palatino Linotype" panose="02040502050505030304" pitchFamily="18" charset="0"/>
              </a:rPr>
              <a:t>Why I Chose this Topic</a:t>
            </a:r>
          </a:p>
          <a:p>
            <a:r>
              <a:rPr lang="en-US" sz="2100" dirty="0" smtClean="0"/>
              <a:t>I chose this topic because I am interested in to understand how to fit the students needs in my future classroom. I was specifically interested in meeting students where they are according to their development levels and stages. A more particular idea, I want to act as a support for students who do not have that present in their lives. I plan to pursue a job in an urban setting, teaching Middle Childhood (grades 4-9).  </a:t>
            </a:r>
            <a:endParaRPr lang="en-US" sz="2100" dirty="0" smtClean="0"/>
          </a:p>
          <a:p>
            <a:endParaRPr lang="en-US" sz="2100" dirty="0"/>
          </a:p>
          <a:p>
            <a:r>
              <a:rPr lang="en-US" sz="2100" dirty="0" smtClean="0"/>
              <a:t>I want to know how to adjust my classroom and go above and beyond to meet the students social, mental, educational differences; providing them with the support needed. To do so, I need the experience in drastic situations, where I am able to observe and understand how to create an environment where students feel supported and able to learn the information needed.</a:t>
            </a:r>
          </a:p>
          <a:p>
            <a:endParaRPr lang="en-US" sz="2000" dirty="0"/>
          </a:p>
          <a:p>
            <a:r>
              <a:rPr lang="en-US" sz="2000" b="1" dirty="0" smtClean="0">
                <a:solidFill>
                  <a:schemeClr val="accent1"/>
                </a:solidFill>
                <a:latin typeface="Palatino Linotype" panose="02040502050505030304" pitchFamily="18" charset="0"/>
              </a:rPr>
              <a:t>Goal</a:t>
            </a:r>
          </a:p>
          <a:p>
            <a:r>
              <a:rPr lang="en-US" sz="2100" dirty="0" smtClean="0"/>
              <a:t>My goal is to learn enough information that I am able to provide the right atmosphere for the students. I not only want to teach these children the information, but  ensure they are learning it to their best ability and retaining it as well. This also encompassing, learning more ways to meet students needs and new elements of instruction that matches their learning abilities. </a:t>
            </a:r>
            <a:endParaRPr lang="en-US" sz="2100" dirty="0"/>
          </a:p>
        </p:txBody>
      </p:sp>
      <p:cxnSp>
        <p:nvCxnSpPr>
          <p:cNvPr id="2077" name="Straight Connector 2076"/>
          <p:cNvCxnSpPr/>
          <p:nvPr/>
        </p:nvCxnSpPr>
        <p:spPr>
          <a:xfrm>
            <a:off x="22021800" y="19126200"/>
            <a:ext cx="10323203" cy="0"/>
          </a:xfrm>
          <a:prstGeom prst="line">
            <a:avLst/>
          </a:prstGeom>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8763000" y="7036921"/>
            <a:ext cx="13258800" cy="15388828"/>
          </a:xfrm>
          <a:prstGeom prst="rect">
            <a:avLst/>
          </a:prstGeom>
          <a:noFill/>
        </p:spPr>
        <p:txBody>
          <a:bodyPr wrap="square" rtlCol="0">
            <a:spAutoFit/>
          </a:bodyPr>
          <a:lstStyle/>
          <a:p>
            <a:r>
              <a:rPr lang="en-US" sz="2400" b="1" dirty="0" smtClean="0">
                <a:solidFill>
                  <a:schemeClr val="accent1"/>
                </a:solidFill>
                <a:latin typeface="Palatino Linotype" panose="02040502050505030304" pitchFamily="18" charset="0"/>
              </a:rPr>
              <a:t>Observations and Locations</a:t>
            </a:r>
          </a:p>
          <a:p>
            <a:r>
              <a:rPr lang="en-US" sz="2400" b="1" dirty="0">
                <a:solidFill>
                  <a:schemeClr val="accent1"/>
                </a:solidFill>
                <a:latin typeface="Palatino Linotype" panose="02040502050505030304" pitchFamily="18" charset="0"/>
              </a:rPr>
              <a:t>	</a:t>
            </a:r>
            <a:endParaRPr lang="en-US" sz="2400" b="1" dirty="0" smtClean="0">
              <a:solidFill>
                <a:schemeClr val="accent1"/>
              </a:solidFill>
              <a:latin typeface="Palatino Linotype" panose="02040502050505030304" pitchFamily="18" charset="0"/>
            </a:endParaRPr>
          </a:p>
          <a:p>
            <a:endParaRPr lang="en-US" sz="2400" b="1" dirty="0">
              <a:solidFill>
                <a:schemeClr val="accent1"/>
              </a:solidFill>
              <a:latin typeface="Palatino Linotype" panose="02040502050505030304" pitchFamily="18" charset="0"/>
            </a:endParaRPr>
          </a:p>
          <a:p>
            <a:endParaRPr lang="en-US" sz="2400" b="1" dirty="0">
              <a:latin typeface="Palatino Linotype" panose="02040502050505030304" pitchFamily="18" charset="0"/>
            </a:endParaRPr>
          </a:p>
          <a:p>
            <a:r>
              <a:rPr lang="en-US" sz="2400" b="1" dirty="0" smtClean="0">
                <a:latin typeface="Palatino Linotype" panose="02040502050505030304" pitchFamily="18" charset="0"/>
              </a:rPr>
              <a:t>	</a:t>
            </a:r>
          </a:p>
          <a:p>
            <a:endParaRPr lang="en-US" sz="2400" b="1" dirty="0">
              <a:latin typeface="Palatino Linotype" panose="02040502050505030304" pitchFamily="18" charset="0"/>
            </a:endParaRPr>
          </a:p>
          <a:p>
            <a:r>
              <a:rPr lang="en-US" sz="2400" b="1" dirty="0" smtClean="0">
                <a:latin typeface="Palatino Linotype" panose="02040502050505030304" pitchFamily="18" charset="0"/>
              </a:rPr>
              <a:t>	</a:t>
            </a:r>
          </a:p>
          <a:p>
            <a:endParaRPr lang="en-US" sz="2400" b="1" dirty="0">
              <a:latin typeface="Palatino Linotype" panose="02040502050505030304" pitchFamily="18" charset="0"/>
            </a:endParaRPr>
          </a:p>
          <a:p>
            <a:r>
              <a:rPr lang="en-US" sz="2400" b="1" dirty="0" smtClean="0">
                <a:latin typeface="Palatino Linotype" panose="02040502050505030304" pitchFamily="18" charset="0"/>
              </a:rPr>
              <a:t>	</a:t>
            </a:r>
            <a:r>
              <a:rPr lang="en-US" sz="2400" b="1" dirty="0">
                <a:solidFill>
                  <a:schemeClr val="accent1"/>
                </a:solidFill>
                <a:latin typeface="Palatino Linotype" panose="02040502050505030304" pitchFamily="18" charset="0"/>
              </a:rPr>
              <a:t>	</a:t>
            </a:r>
            <a:endParaRPr lang="en-US" sz="2400" b="1" dirty="0" smtClean="0">
              <a:solidFill>
                <a:schemeClr val="accent1"/>
              </a:solidFill>
              <a:latin typeface="Palatino Linotype" panose="02040502050505030304" pitchFamily="18" charset="0"/>
            </a:endParaRPr>
          </a:p>
          <a:p>
            <a:endParaRPr lang="en-US" sz="2000" dirty="0" smtClean="0"/>
          </a:p>
          <a:p>
            <a:endParaRPr lang="en-US" sz="2000" dirty="0"/>
          </a:p>
          <a:p>
            <a:endParaRPr lang="en-US" sz="2000" dirty="0" smtClean="0"/>
          </a:p>
          <a:p>
            <a:endParaRPr lang="en-US" sz="2000" dirty="0"/>
          </a:p>
          <a:p>
            <a:endParaRPr lang="en-US" sz="2000" dirty="0" smtClean="0"/>
          </a:p>
          <a:p>
            <a:endParaRPr lang="en-US" sz="2000" dirty="0"/>
          </a:p>
          <a:p>
            <a:endParaRPr lang="en-US" sz="2000" dirty="0" smtClean="0"/>
          </a:p>
          <a:p>
            <a:r>
              <a:rPr lang="en-US" sz="2100" dirty="0" smtClean="0"/>
              <a:t>I did all my observations through the organization I volunteer with, Young Life. Young Life is “</a:t>
            </a:r>
            <a:r>
              <a:rPr lang="en-US" sz="2100" i="1" dirty="0" smtClean="0"/>
              <a:t>a </a:t>
            </a:r>
            <a:r>
              <a:rPr lang="en-US" sz="2100" i="1" dirty="0"/>
              <a:t>non-denominational Christian ministry that reaches out to adolescents through volunteers, staff, club meetings, and camps by building </a:t>
            </a:r>
            <a:r>
              <a:rPr lang="en-US" sz="2100" i="1" dirty="0" smtClean="0"/>
              <a:t>meaningful relationships</a:t>
            </a:r>
            <a:r>
              <a:rPr lang="en-US" sz="2100" dirty="0" smtClean="0"/>
              <a:t>.” We hold an activity ,“club”, every Monday night that consists of hanging out, watching funny videos, talking about life, and playing games. Before and after this activity we take the time we have with the students to find out what is going on in their lives, and develop a more personal relationship with them. Our main objective during this time is to encourage and love them. I lead Young Life at specifically Newport High School in Newport Kentucky. Therefore I was exposed primarily to students from Newport, as well as students from Holmes High School in Covington Kentucky, whom joined us for club. I lead with two other gentlemen from the area, which we regularly meet on Fridays, called leadership, with the other High Schools and talk about club and discuss other matters about the students.</a:t>
            </a:r>
            <a:endParaRPr lang="en-US" sz="2100" dirty="0"/>
          </a:p>
          <a:p>
            <a:r>
              <a:rPr lang="en-US" sz="2100" dirty="0" smtClean="0"/>
              <a:t>During my observations at club, I have seen many of the students interact different socially every week, then some act the same. I witnessed this semester a few students try to fight, however, we were able to step in and take care of the situations. We have seen some students have this only time to hang out with other kids from their schools and grade and have a meal provided for them. Some of our students we meet with have no home and irregularly stay at friends houses trying to figure out their next step. We have had students who have been a part of Young Life at a time, lose their lives from gang violence. Through these observations I have seen how broken these students lives are and how they are craving a relationship that supports them. That requires us to adjust our understanding of their situations and learn more about them and their coping methods. Essentially what a teacher needs to do for her students in a classroom with differing instructional needs.</a:t>
            </a:r>
          </a:p>
          <a:p>
            <a:endParaRPr lang="en-US" sz="2000" dirty="0"/>
          </a:p>
          <a:p>
            <a:r>
              <a:rPr lang="en-US" sz="2400" b="1" dirty="0" smtClean="0">
                <a:solidFill>
                  <a:schemeClr val="accent1"/>
                </a:solidFill>
                <a:latin typeface="Palatino Linotype" panose="02040502050505030304" pitchFamily="18" charset="0"/>
              </a:rPr>
              <a:t>Results</a:t>
            </a:r>
          </a:p>
          <a:p>
            <a:r>
              <a:rPr lang="en-US" sz="2100" dirty="0" smtClean="0"/>
              <a:t>Looking at the results I have found through observations have helped me understand in an informal setting. However through research and reading articles that address my question and the examples they give to help instruct teachers implement differentiated instruction.  As said by Robert Gable in “A Framework for Differentiated Classroom Instruction,” </a:t>
            </a:r>
          </a:p>
          <a:p>
            <a:r>
              <a:rPr lang="en-US" sz="2100" dirty="0"/>
              <a:t>	</a:t>
            </a:r>
            <a:r>
              <a:rPr lang="en-US" sz="2100" i="1" dirty="0"/>
              <a:t>Differentiating instruction is not a passing fad; it </a:t>
            </a:r>
            <a:r>
              <a:rPr lang="en-US" sz="2100" i="1" dirty="0" smtClean="0"/>
              <a:t>is a </a:t>
            </a:r>
            <a:r>
              <a:rPr lang="en-US" sz="2100" i="1" dirty="0"/>
              <a:t>revolution—a fundamentally different way to </a:t>
            </a:r>
            <a:r>
              <a:rPr lang="en-US" sz="2100" i="1" dirty="0" smtClean="0"/>
              <a:t>teach students </a:t>
            </a:r>
            <a:r>
              <a:rPr lang="en-US" sz="2100" i="1" dirty="0"/>
              <a:t>with diverse learning and behavioral </a:t>
            </a:r>
            <a:r>
              <a:rPr lang="en-US" sz="2100" i="1" dirty="0" smtClean="0"/>
              <a:t>needs. Although </a:t>
            </a:r>
            <a:r>
              <a:rPr lang="en-US" sz="2100" i="1" dirty="0"/>
              <a:t>putting differentiated instruction into </a:t>
            </a:r>
            <a:r>
              <a:rPr lang="en-US" sz="2100" i="1" dirty="0" smtClean="0"/>
              <a:t>practice poses </a:t>
            </a:r>
            <a:r>
              <a:rPr lang="en-US" sz="2100" i="1" dirty="0"/>
              <a:t>a tremendous challenge, the time and effort are </a:t>
            </a:r>
            <a:r>
              <a:rPr lang="en-US" sz="2100" i="1" dirty="0" smtClean="0"/>
              <a:t>well spent</a:t>
            </a:r>
            <a:r>
              <a:rPr lang="en-US" sz="2100" i="1" dirty="0"/>
              <a:t>. </a:t>
            </a:r>
            <a:endParaRPr lang="en-US" sz="2100" b="1" i="1" dirty="0" smtClean="0">
              <a:solidFill>
                <a:schemeClr val="accent1"/>
              </a:solidFill>
              <a:latin typeface="Palatino Linotype" panose="02040502050505030304" pitchFamily="18" charset="0"/>
            </a:endParaRPr>
          </a:p>
          <a:p>
            <a:endParaRPr lang="en-US" sz="2400" b="1" dirty="0">
              <a:solidFill>
                <a:schemeClr val="accent1"/>
              </a:solidFill>
              <a:latin typeface="Palatino Linotype" panose="02040502050505030304" pitchFamily="18" charset="0"/>
            </a:endParaRPr>
          </a:p>
          <a:p>
            <a:endParaRPr lang="en-US" sz="2400" b="1" dirty="0" smtClean="0">
              <a:solidFill>
                <a:schemeClr val="accent1"/>
              </a:solidFill>
              <a:latin typeface="Palatino Linotype" panose="02040502050505030304" pitchFamily="18" charset="0"/>
            </a:endParaRPr>
          </a:p>
          <a:p>
            <a:endParaRPr lang="en-US" sz="2400" b="1" dirty="0">
              <a:solidFill>
                <a:schemeClr val="accent1"/>
              </a:solidFill>
              <a:latin typeface="Palatino Linotype" panose="02040502050505030304" pitchFamily="18" charset="0"/>
            </a:endParaRPr>
          </a:p>
          <a:p>
            <a:endParaRPr lang="en-US" sz="2400" b="1" dirty="0">
              <a:solidFill>
                <a:schemeClr val="accent1"/>
              </a:solidFill>
              <a:latin typeface="Palatino Linotype" panose="02040502050505030304" pitchFamily="18"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15399" y="8674268"/>
            <a:ext cx="4159249" cy="31194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13074648" y="10962708"/>
            <a:ext cx="6858000" cy="830997"/>
          </a:xfrm>
          <a:prstGeom prst="rect">
            <a:avLst/>
          </a:prstGeom>
          <a:noFill/>
        </p:spPr>
        <p:txBody>
          <a:bodyPr wrap="square" rtlCol="0">
            <a:spAutoFit/>
          </a:bodyPr>
          <a:lstStyle/>
          <a:p>
            <a:r>
              <a:rPr lang="en-US" sz="2400" b="1" dirty="0">
                <a:latin typeface="Palatino Linotype" panose="02040502050505030304" pitchFamily="18" charset="0"/>
              </a:rPr>
              <a:t>Salvation Army</a:t>
            </a:r>
          </a:p>
          <a:p>
            <a:r>
              <a:rPr lang="en-US" sz="2400" b="1" dirty="0" smtClean="0">
                <a:latin typeface="Palatino Linotype" panose="02040502050505030304" pitchFamily="18" charset="0"/>
              </a:rPr>
              <a:t>Covington</a:t>
            </a:r>
            <a:r>
              <a:rPr lang="en-US" sz="2400" b="1" dirty="0">
                <a:latin typeface="Palatino Linotype" panose="02040502050505030304" pitchFamily="18" charset="0"/>
              </a:rPr>
              <a:t>, Kentucky 1806 Scott Boulevard</a:t>
            </a:r>
          </a:p>
        </p:txBody>
      </p:sp>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755600" y="483961"/>
            <a:ext cx="6589403" cy="42927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62" name="Picture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730090" y="483961"/>
            <a:ext cx="5003017" cy="16676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9540420" y="7696199"/>
            <a:ext cx="5907398" cy="830997"/>
          </a:xfrm>
          <a:prstGeom prst="rect">
            <a:avLst/>
          </a:prstGeom>
          <a:noFill/>
        </p:spPr>
        <p:txBody>
          <a:bodyPr wrap="square" rtlCol="0">
            <a:spAutoFit/>
          </a:bodyPr>
          <a:lstStyle/>
          <a:p>
            <a:pPr algn="r"/>
            <a:r>
              <a:rPr lang="en-US" sz="2400" b="1" dirty="0">
                <a:latin typeface="Palatino Linotype" panose="02040502050505030304" pitchFamily="18" charset="0"/>
              </a:rPr>
              <a:t>Newport High School</a:t>
            </a:r>
          </a:p>
          <a:p>
            <a:pPr algn="r"/>
            <a:r>
              <a:rPr lang="en-US" sz="2400" b="1" dirty="0" smtClean="0">
                <a:latin typeface="Palatino Linotype" panose="02040502050505030304" pitchFamily="18" charset="0"/>
              </a:rPr>
              <a:t>Newport</a:t>
            </a:r>
            <a:r>
              <a:rPr lang="en-US" sz="2400" b="1" dirty="0">
                <a:latin typeface="Palatino Linotype" panose="02040502050505030304" pitchFamily="18" charset="0"/>
              </a:rPr>
              <a:t>, Kentucky 900 E 6th Street</a:t>
            </a:r>
          </a:p>
        </p:txBody>
      </p:sp>
      <p:cxnSp>
        <p:nvCxnSpPr>
          <p:cNvPr id="10" name="Straight Connector 9"/>
          <p:cNvCxnSpPr/>
          <p:nvPr/>
        </p:nvCxnSpPr>
        <p:spPr>
          <a:xfrm>
            <a:off x="22021800" y="6477000"/>
            <a:ext cx="0" cy="1493520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Grid">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3101</TotalTime>
  <Words>733</Words>
  <Application>Microsoft Office PowerPoint</Application>
  <PresentationFormat>Custom</PresentationFormat>
  <Paragraphs>87</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Grid</vt:lpstr>
      <vt:lpstr>Differentiated Instruction with an Emphasis on social stigmas  Alyssa Erbes EDST 2003</vt:lpstr>
    </vt:vector>
  </TitlesOfParts>
  <Company>University of Cincinnati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Homefries</dc:creator>
  <cp:lastModifiedBy>Notebook</cp:lastModifiedBy>
  <cp:revision>120</cp:revision>
  <dcterms:created xsi:type="dcterms:W3CDTF">2013-02-22T13:22:14Z</dcterms:created>
  <dcterms:modified xsi:type="dcterms:W3CDTF">2013-11-13T04:22:47Z</dcterms:modified>
</cp:coreProperties>
</file>