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72" d="100"/>
          <a:sy n="72" d="100"/>
        </p:scale>
        <p:origin x="-984" y="-1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interSettings" Target="printerSettings/printerSettings1.bin"/><Relationship Id="rId4" Type="http://schemas.openxmlformats.org/officeDocument/2006/relationships/presProps" Target="presProps.xml"/><Relationship Id="rId5" Type="http://schemas.openxmlformats.org/officeDocument/2006/relationships/viewProps" Target="viewProps.xml"/><Relationship Id="rId6" Type="http://schemas.openxmlformats.org/officeDocument/2006/relationships/theme" Target="theme/theme1.xml"/><Relationship Id="rId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diagrams/colors1.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CFE8F95-D3E4-0344-82C0-0C3A67AFC758}" type="doc">
      <dgm:prSet loTypeId="urn:microsoft.com/office/officeart/2005/8/layout/gear1" loCatId="" qsTypeId="urn:microsoft.com/office/officeart/2005/8/quickstyle/simple4" qsCatId="simple" csTypeId="urn:microsoft.com/office/officeart/2005/8/colors/colorful4" csCatId="colorful" phldr="1"/>
      <dgm:spPr/>
    </dgm:pt>
    <dgm:pt modelId="{2EDFA5AE-9E65-A146-ABCE-AC7E575C7B70}">
      <dgm:prSet phldrT="[Text]" custT="1"/>
      <dgm:spPr>
        <a:gradFill flip="none" rotWithShape="0">
          <a:gsLst>
            <a:gs pos="0">
              <a:schemeClr val="accent4">
                <a:hueOff val="0"/>
                <a:satOff val="0"/>
                <a:lumOff val="0"/>
                <a:tint val="100000"/>
                <a:shade val="100000"/>
                <a:satMod val="130000"/>
                <a:alpha val="35000"/>
              </a:schemeClr>
            </a:gs>
            <a:gs pos="100000">
              <a:schemeClr val="accent4">
                <a:hueOff val="0"/>
                <a:satOff val="0"/>
                <a:lumOff val="0"/>
                <a:tint val="50000"/>
                <a:shade val="100000"/>
                <a:satMod val="350000"/>
                <a:alpha val="35000"/>
              </a:schemeClr>
            </a:gs>
          </a:gsLst>
          <a:lin ang="16200000" scaled="0"/>
          <a:tileRect/>
        </a:gradFill>
      </dgm:spPr>
      <dgm:t>
        <a:bodyPr/>
        <a:lstStyle/>
        <a:p>
          <a:r>
            <a:rPr lang="en-US" sz="2800" dirty="0" smtClean="0"/>
            <a:t>Verbal Praise</a:t>
          </a:r>
          <a:endParaRPr lang="en-US" sz="2800" dirty="0"/>
        </a:p>
      </dgm:t>
    </dgm:pt>
    <dgm:pt modelId="{4A497040-D64E-8341-850D-56413DF08A93}" type="parTrans" cxnId="{74F2567E-A5BF-6548-B476-D501273A2256}">
      <dgm:prSet/>
      <dgm:spPr/>
      <dgm:t>
        <a:bodyPr/>
        <a:lstStyle/>
        <a:p>
          <a:endParaRPr lang="en-US"/>
        </a:p>
      </dgm:t>
    </dgm:pt>
    <dgm:pt modelId="{63019190-6F40-4347-A4C6-AFF723A49150}" type="sibTrans" cxnId="{74F2567E-A5BF-6548-B476-D501273A2256}">
      <dgm:prSet/>
      <dgm:spPr>
        <a:gradFill flip="none" rotWithShape="0">
          <a:gsLst>
            <a:gs pos="0">
              <a:schemeClr val="accent4">
                <a:hueOff val="0"/>
                <a:satOff val="0"/>
                <a:lumOff val="0"/>
                <a:tint val="100000"/>
                <a:shade val="100000"/>
                <a:satMod val="130000"/>
                <a:alpha val="63000"/>
              </a:schemeClr>
            </a:gs>
            <a:gs pos="100000">
              <a:schemeClr val="accent4">
                <a:hueOff val="0"/>
                <a:satOff val="0"/>
                <a:lumOff val="0"/>
                <a:tint val="50000"/>
                <a:shade val="100000"/>
                <a:satMod val="350000"/>
                <a:alpha val="63000"/>
              </a:schemeClr>
            </a:gs>
          </a:gsLst>
          <a:lin ang="16200000" scaled="0"/>
          <a:tileRect/>
        </a:gradFill>
      </dgm:spPr>
      <dgm:t>
        <a:bodyPr/>
        <a:lstStyle/>
        <a:p>
          <a:endParaRPr lang="en-US"/>
        </a:p>
      </dgm:t>
    </dgm:pt>
    <dgm:pt modelId="{DC2E6420-8D4B-4845-9FC9-718F5A8ECFBF}">
      <dgm:prSet phldrT="[Text]" custT="1"/>
      <dgm:spPr>
        <a:gradFill flip="none" rotWithShape="0">
          <a:gsLst>
            <a:gs pos="0">
              <a:schemeClr val="accent4">
                <a:hueOff val="-2232386"/>
                <a:satOff val="13449"/>
                <a:lumOff val="1078"/>
                <a:tint val="100000"/>
                <a:shade val="100000"/>
                <a:satMod val="130000"/>
                <a:alpha val="47000"/>
              </a:schemeClr>
            </a:gs>
            <a:gs pos="100000">
              <a:schemeClr val="accent4">
                <a:hueOff val="-2232386"/>
                <a:satOff val="13449"/>
                <a:lumOff val="1078"/>
                <a:tint val="50000"/>
                <a:shade val="100000"/>
                <a:satMod val="350000"/>
                <a:alpha val="47000"/>
              </a:schemeClr>
            </a:gs>
          </a:gsLst>
          <a:lin ang="16200000" scaled="0"/>
          <a:tileRect/>
        </a:gradFill>
      </dgm:spPr>
      <dgm:t>
        <a:bodyPr/>
        <a:lstStyle/>
        <a:p>
          <a:pPr algn="ctr"/>
          <a:r>
            <a:rPr lang="en-US" sz="1700" dirty="0" smtClean="0"/>
            <a:t>Visual </a:t>
          </a:r>
          <a:r>
            <a:rPr lang="en-US" sz="1400" dirty="0" smtClean="0"/>
            <a:t>Appreciation</a:t>
          </a:r>
          <a:endParaRPr lang="en-US" sz="1400" dirty="0"/>
        </a:p>
      </dgm:t>
    </dgm:pt>
    <dgm:pt modelId="{0CE7C2BB-EF4E-E841-A5B9-E6BDD8E4C91B}" type="parTrans" cxnId="{D4A56645-714D-1344-98DA-3A4880B54ABE}">
      <dgm:prSet/>
      <dgm:spPr/>
      <dgm:t>
        <a:bodyPr/>
        <a:lstStyle/>
        <a:p>
          <a:endParaRPr lang="en-US"/>
        </a:p>
      </dgm:t>
    </dgm:pt>
    <dgm:pt modelId="{5711F1B3-6C4A-6A46-AFD2-7FF0F84967A8}" type="sibTrans" cxnId="{D4A56645-714D-1344-98DA-3A4880B54ABE}">
      <dgm:prSet/>
      <dgm:spPr>
        <a:gradFill flip="none" rotWithShape="0">
          <a:gsLst>
            <a:gs pos="0">
              <a:schemeClr val="accent4">
                <a:hueOff val="-2232386"/>
                <a:satOff val="13449"/>
                <a:lumOff val="1078"/>
                <a:tint val="100000"/>
                <a:shade val="100000"/>
                <a:satMod val="130000"/>
                <a:alpha val="44000"/>
              </a:schemeClr>
            </a:gs>
            <a:gs pos="100000">
              <a:schemeClr val="accent4">
                <a:hueOff val="-2232386"/>
                <a:satOff val="13449"/>
                <a:lumOff val="1078"/>
                <a:tint val="50000"/>
                <a:shade val="100000"/>
                <a:satMod val="350000"/>
                <a:alpha val="44000"/>
              </a:schemeClr>
            </a:gs>
          </a:gsLst>
          <a:lin ang="16200000" scaled="0"/>
          <a:tileRect/>
        </a:gradFill>
      </dgm:spPr>
      <dgm:t>
        <a:bodyPr/>
        <a:lstStyle/>
        <a:p>
          <a:endParaRPr lang="en-US"/>
        </a:p>
      </dgm:t>
    </dgm:pt>
    <dgm:pt modelId="{BDA68DE7-4EA8-5145-8D05-306FA29C08D1}">
      <dgm:prSet phldrT="[Text]"/>
      <dgm:spPr>
        <a:gradFill flip="none" rotWithShape="0">
          <a:gsLst>
            <a:gs pos="0">
              <a:schemeClr val="accent4">
                <a:hueOff val="-4464771"/>
                <a:satOff val="26899"/>
                <a:lumOff val="2156"/>
                <a:tint val="100000"/>
                <a:shade val="100000"/>
                <a:satMod val="130000"/>
                <a:alpha val="63000"/>
              </a:schemeClr>
            </a:gs>
            <a:gs pos="100000">
              <a:schemeClr val="accent4">
                <a:hueOff val="-4464771"/>
                <a:satOff val="26899"/>
                <a:lumOff val="2156"/>
                <a:tint val="50000"/>
                <a:shade val="100000"/>
                <a:satMod val="350000"/>
                <a:alpha val="63000"/>
              </a:schemeClr>
            </a:gs>
          </a:gsLst>
          <a:lin ang="16200000" scaled="0"/>
          <a:tileRect/>
        </a:gradFill>
      </dgm:spPr>
      <dgm:t>
        <a:bodyPr/>
        <a:lstStyle/>
        <a:p>
          <a:r>
            <a:rPr lang="en-US" dirty="0" smtClean="0"/>
            <a:t>Silent Rewards</a:t>
          </a:r>
          <a:endParaRPr lang="en-US" dirty="0"/>
        </a:p>
      </dgm:t>
    </dgm:pt>
    <dgm:pt modelId="{CD152692-BF1E-5A4C-87AC-F8FACF8E8478}" type="parTrans" cxnId="{CAC11841-7217-2543-BB76-589EC2BCF006}">
      <dgm:prSet/>
      <dgm:spPr/>
      <dgm:t>
        <a:bodyPr/>
        <a:lstStyle/>
        <a:p>
          <a:endParaRPr lang="en-US"/>
        </a:p>
      </dgm:t>
    </dgm:pt>
    <dgm:pt modelId="{2AF85402-DF5F-574F-A209-151CE270FA27}" type="sibTrans" cxnId="{CAC11841-7217-2543-BB76-589EC2BCF006}">
      <dgm:prSet/>
      <dgm:spPr/>
      <dgm:t>
        <a:bodyPr/>
        <a:lstStyle/>
        <a:p>
          <a:endParaRPr lang="en-US"/>
        </a:p>
      </dgm:t>
    </dgm:pt>
    <dgm:pt modelId="{405A7080-47AD-6547-83F6-49E558A58BFB}" type="pres">
      <dgm:prSet presAssocID="{FCFE8F95-D3E4-0344-82C0-0C3A67AFC758}" presName="composite" presStyleCnt="0">
        <dgm:presLayoutVars>
          <dgm:chMax val="3"/>
          <dgm:animLvl val="lvl"/>
          <dgm:resizeHandles val="exact"/>
        </dgm:presLayoutVars>
      </dgm:prSet>
      <dgm:spPr/>
    </dgm:pt>
    <dgm:pt modelId="{5AE7D336-D93A-1045-993F-356FE27036A2}" type="pres">
      <dgm:prSet presAssocID="{2EDFA5AE-9E65-A146-ABCE-AC7E575C7B70}" presName="gear1" presStyleLbl="node1" presStyleIdx="0" presStyleCnt="3" custAng="638158" custScaleX="112933" custScaleY="106122" custLinFactNeighborX="-24173" custLinFactNeighborY="12071">
        <dgm:presLayoutVars>
          <dgm:chMax val="1"/>
          <dgm:bulletEnabled val="1"/>
        </dgm:presLayoutVars>
      </dgm:prSet>
      <dgm:spPr/>
      <dgm:t>
        <a:bodyPr/>
        <a:lstStyle/>
        <a:p>
          <a:endParaRPr lang="en-US"/>
        </a:p>
      </dgm:t>
    </dgm:pt>
    <dgm:pt modelId="{33935674-F7B1-B94B-8161-B490E04EC201}" type="pres">
      <dgm:prSet presAssocID="{2EDFA5AE-9E65-A146-ABCE-AC7E575C7B70}" presName="gear1srcNode" presStyleLbl="node1" presStyleIdx="0" presStyleCnt="3"/>
      <dgm:spPr/>
    </dgm:pt>
    <dgm:pt modelId="{B4728C17-6949-D346-A6C8-511A2A7678D8}" type="pres">
      <dgm:prSet presAssocID="{2EDFA5AE-9E65-A146-ABCE-AC7E575C7B70}" presName="gear1dstNode" presStyleLbl="node1" presStyleIdx="0" presStyleCnt="3"/>
      <dgm:spPr/>
    </dgm:pt>
    <dgm:pt modelId="{9A844676-0875-BB4C-81F3-5965658CAE44}" type="pres">
      <dgm:prSet presAssocID="{DC2E6420-8D4B-4845-9FC9-718F5A8ECFBF}" presName="gear2" presStyleLbl="node1" presStyleIdx="1" presStyleCnt="3" custAng="20446754" custScaleX="150748" custScaleY="131818" custLinFactNeighborX="-13546" custLinFactNeighborY="-40847">
        <dgm:presLayoutVars>
          <dgm:chMax val="1"/>
          <dgm:bulletEnabled val="1"/>
        </dgm:presLayoutVars>
      </dgm:prSet>
      <dgm:spPr/>
    </dgm:pt>
    <dgm:pt modelId="{6B39CBFC-C911-A342-8FBD-38EE832AFD23}" type="pres">
      <dgm:prSet presAssocID="{DC2E6420-8D4B-4845-9FC9-718F5A8ECFBF}" presName="gear2srcNode" presStyleLbl="node1" presStyleIdx="1" presStyleCnt="3"/>
      <dgm:spPr/>
    </dgm:pt>
    <dgm:pt modelId="{30285914-C565-6641-9285-6B39FC3B7B23}" type="pres">
      <dgm:prSet presAssocID="{DC2E6420-8D4B-4845-9FC9-718F5A8ECFBF}" presName="gear2dstNode" presStyleLbl="node1" presStyleIdx="1" presStyleCnt="3"/>
      <dgm:spPr/>
    </dgm:pt>
    <dgm:pt modelId="{5232F5D5-808E-D740-AAC1-504B5BA38F69}" type="pres">
      <dgm:prSet presAssocID="{BDA68DE7-4EA8-5145-8D05-306FA29C08D1}" presName="gear3" presStyleLbl="node1" presStyleIdx="2" presStyleCnt="3" custLinFactNeighborX="45336" custLinFactNeighborY="-2955"/>
      <dgm:spPr/>
    </dgm:pt>
    <dgm:pt modelId="{603A5132-830D-6647-8935-52431510D8A3}" type="pres">
      <dgm:prSet presAssocID="{BDA68DE7-4EA8-5145-8D05-306FA29C08D1}" presName="gear3tx" presStyleLbl="node1" presStyleIdx="2" presStyleCnt="3">
        <dgm:presLayoutVars>
          <dgm:chMax val="1"/>
          <dgm:bulletEnabled val="1"/>
        </dgm:presLayoutVars>
      </dgm:prSet>
      <dgm:spPr/>
    </dgm:pt>
    <dgm:pt modelId="{39887B4D-FFC1-E144-98CC-2B0BEE432387}" type="pres">
      <dgm:prSet presAssocID="{BDA68DE7-4EA8-5145-8D05-306FA29C08D1}" presName="gear3srcNode" presStyleLbl="node1" presStyleIdx="2" presStyleCnt="3"/>
      <dgm:spPr/>
    </dgm:pt>
    <dgm:pt modelId="{8AFA73EA-D170-4342-8F05-ED0FC6934113}" type="pres">
      <dgm:prSet presAssocID="{BDA68DE7-4EA8-5145-8D05-306FA29C08D1}" presName="gear3dstNode" presStyleLbl="node1" presStyleIdx="2" presStyleCnt="3"/>
      <dgm:spPr/>
    </dgm:pt>
    <dgm:pt modelId="{61AB0855-72B5-4C4D-B481-1C70B9B08A0B}" type="pres">
      <dgm:prSet presAssocID="{63019190-6F40-4347-A4C6-AFF723A49150}" presName="connector1" presStyleLbl="sibTrans2D1" presStyleIdx="0" presStyleCnt="3" custAng="1556630" custScaleX="62118" custScaleY="75445" custLinFactNeighborX="6021" custLinFactNeighborY="-5107"/>
      <dgm:spPr/>
    </dgm:pt>
    <dgm:pt modelId="{D3071570-9539-E34D-8A90-8874F88BE280}" type="pres">
      <dgm:prSet presAssocID="{5711F1B3-6C4A-6A46-AFD2-7FF0F84967A8}" presName="connector2" presStyleLbl="sibTrans2D1" presStyleIdx="1" presStyleCnt="3" custAng="18318968" custLinFactNeighborX="-21548" custLinFactNeighborY="-37372"/>
      <dgm:spPr/>
    </dgm:pt>
    <dgm:pt modelId="{760FABC4-586B-4A42-B4BB-66F086059625}" type="pres">
      <dgm:prSet presAssocID="{2AF85402-DF5F-574F-A209-151CE270FA27}" presName="connector3" presStyleLbl="sibTrans2D1" presStyleIdx="2" presStyleCnt="3" custAng="8636128" custLinFactNeighborX="37911" custLinFactNeighborY="12636"/>
      <dgm:spPr/>
    </dgm:pt>
  </dgm:ptLst>
  <dgm:cxnLst>
    <dgm:cxn modelId="{F1D57D27-1D22-7343-8287-E716678E66A4}" type="presOf" srcId="{BDA68DE7-4EA8-5145-8D05-306FA29C08D1}" destId="{39887B4D-FFC1-E144-98CC-2B0BEE432387}" srcOrd="2" destOrd="0" presId="urn:microsoft.com/office/officeart/2005/8/layout/gear1"/>
    <dgm:cxn modelId="{DD8B1CF0-3E72-EE48-B2E0-D72321885A81}" type="presOf" srcId="{2AF85402-DF5F-574F-A209-151CE270FA27}" destId="{760FABC4-586B-4A42-B4BB-66F086059625}" srcOrd="0" destOrd="0" presId="urn:microsoft.com/office/officeart/2005/8/layout/gear1"/>
    <dgm:cxn modelId="{C867281E-D1A1-2445-91DD-451AE972156F}" type="presOf" srcId="{FCFE8F95-D3E4-0344-82C0-0C3A67AFC758}" destId="{405A7080-47AD-6547-83F6-49E558A58BFB}" srcOrd="0" destOrd="0" presId="urn:microsoft.com/office/officeart/2005/8/layout/gear1"/>
    <dgm:cxn modelId="{2622F36A-533F-4B4B-B23D-F12291641C4D}" type="presOf" srcId="{2EDFA5AE-9E65-A146-ABCE-AC7E575C7B70}" destId="{5AE7D336-D93A-1045-993F-356FE27036A2}" srcOrd="0" destOrd="0" presId="urn:microsoft.com/office/officeart/2005/8/layout/gear1"/>
    <dgm:cxn modelId="{4A033B97-ECA1-6142-A058-E7EBA6F5FDCD}" type="presOf" srcId="{DC2E6420-8D4B-4845-9FC9-718F5A8ECFBF}" destId="{9A844676-0875-BB4C-81F3-5965658CAE44}" srcOrd="0" destOrd="0" presId="urn:microsoft.com/office/officeart/2005/8/layout/gear1"/>
    <dgm:cxn modelId="{583F4EEB-B7C6-594A-9A7E-6C0D76889FA3}" type="presOf" srcId="{2EDFA5AE-9E65-A146-ABCE-AC7E575C7B70}" destId="{33935674-F7B1-B94B-8161-B490E04EC201}" srcOrd="1" destOrd="0" presId="urn:microsoft.com/office/officeart/2005/8/layout/gear1"/>
    <dgm:cxn modelId="{552C654D-6754-5D4D-BCDD-D5F3D0263C24}" type="presOf" srcId="{BDA68DE7-4EA8-5145-8D05-306FA29C08D1}" destId="{8AFA73EA-D170-4342-8F05-ED0FC6934113}" srcOrd="3" destOrd="0" presId="urn:microsoft.com/office/officeart/2005/8/layout/gear1"/>
    <dgm:cxn modelId="{949DA5B2-3A92-2E40-94CA-168CBBF48E36}" type="presOf" srcId="{2EDFA5AE-9E65-A146-ABCE-AC7E575C7B70}" destId="{B4728C17-6949-D346-A6C8-511A2A7678D8}" srcOrd="2" destOrd="0" presId="urn:microsoft.com/office/officeart/2005/8/layout/gear1"/>
    <dgm:cxn modelId="{3387C8CD-1362-8B4D-9843-08D538BC8DB8}" type="presOf" srcId="{63019190-6F40-4347-A4C6-AFF723A49150}" destId="{61AB0855-72B5-4C4D-B481-1C70B9B08A0B}" srcOrd="0" destOrd="0" presId="urn:microsoft.com/office/officeart/2005/8/layout/gear1"/>
    <dgm:cxn modelId="{D4A56645-714D-1344-98DA-3A4880B54ABE}" srcId="{FCFE8F95-D3E4-0344-82C0-0C3A67AFC758}" destId="{DC2E6420-8D4B-4845-9FC9-718F5A8ECFBF}" srcOrd="1" destOrd="0" parTransId="{0CE7C2BB-EF4E-E841-A5B9-E6BDD8E4C91B}" sibTransId="{5711F1B3-6C4A-6A46-AFD2-7FF0F84967A8}"/>
    <dgm:cxn modelId="{CAC11841-7217-2543-BB76-589EC2BCF006}" srcId="{FCFE8F95-D3E4-0344-82C0-0C3A67AFC758}" destId="{BDA68DE7-4EA8-5145-8D05-306FA29C08D1}" srcOrd="2" destOrd="0" parTransId="{CD152692-BF1E-5A4C-87AC-F8FACF8E8478}" sibTransId="{2AF85402-DF5F-574F-A209-151CE270FA27}"/>
    <dgm:cxn modelId="{F1509C69-5BEE-EE4E-AFA7-E71829DDCAA1}" type="presOf" srcId="{5711F1B3-6C4A-6A46-AFD2-7FF0F84967A8}" destId="{D3071570-9539-E34D-8A90-8874F88BE280}" srcOrd="0" destOrd="0" presId="urn:microsoft.com/office/officeart/2005/8/layout/gear1"/>
    <dgm:cxn modelId="{DBA208A6-A9C9-C142-89C9-A824F2DC9499}" type="presOf" srcId="{DC2E6420-8D4B-4845-9FC9-718F5A8ECFBF}" destId="{30285914-C565-6641-9285-6B39FC3B7B23}" srcOrd="2" destOrd="0" presId="urn:microsoft.com/office/officeart/2005/8/layout/gear1"/>
    <dgm:cxn modelId="{74F2567E-A5BF-6548-B476-D501273A2256}" srcId="{FCFE8F95-D3E4-0344-82C0-0C3A67AFC758}" destId="{2EDFA5AE-9E65-A146-ABCE-AC7E575C7B70}" srcOrd="0" destOrd="0" parTransId="{4A497040-D64E-8341-850D-56413DF08A93}" sibTransId="{63019190-6F40-4347-A4C6-AFF723A49150}"/>
    <dgm:cxn modelId="{01CF5272-584D-5246-8613-EE0EB9C8EF79}" type="presOf" srcId="{BDA68DE7-4EA8-5145-8D05-306FA29C08D1}" destId="{603A5132-830D-6647-8935-52431510D8A3}" srcOrd="1" destOrd="0" presId="urn:microsoft.com/office/officeart/2005/8/layout/gear1"/>
    <dgm:cxn modelId="{0FD45CE4-58FB-5240-827F-3D859DBD5E68}" type="presOf" srcId="{BDA68DE7-4EA8-5145-8D05-306FA29C08D1}" destId="{5232F5D5-808E-D740-AAC1-504B5BA38F69}" srcOrd="0" destOrd="0" presId="urn:microsoft.com/office/officeart/2005/8/layout/gear1"/>
    <dgm:cxn modelId="{76AE72AE-55DF-144A-AA0D-FF18032D1EE5}" type="presOf" srcId="{DC2E6420-8D4B-4845-9FC9-718F5A8ECFBF}" destId="{6B39CBFC-C911-A342-8FBD-38EE832AFD23}" srcOrd="1" destOrd="0" presId="urn:microsoft.com/office/officeart/2005/8/layout/gear1"/>
    <dgm:cxn modelId="{9C2DF17F-5372-0A48-A967-B6F03A862D82}" type="presParOf" srcId="{405A7080-47AD-6547-83F6-49E558A58BFB}" destId="{5AE7D336-D93A-1045-993F-356FE27036A2}" srcOrd="0" destOrd="0" presId="urn:microsoft.com/office/officeart/2005/8/layout/gear1"/>
    <dgm:cxn modelId="{74442A24-102C-8C43-90E3-519F0250B556}" type="presParOf" srcId="{405A7080-47AD-6547-83F6-49E558A58BFB}" destId="{33935674-F7B1-B94B-8161-B490E04EC201}" srcOrd="1" destOrd="0" presId="urn:microsoft.com/office/officeart/2005/8/layout/gear1"/>
    <dgm:cxn modelId="{C6EC8D2D-BDE4-5446-9302-A92654AB5522}" type="presParOf" srcId="{405A7080-47AD-6547-83F6-49E558A58BFB}" destId="{B4728C17-6949-D346-A6C8-511A2A7678D8}" srcOrd="2" destOrd="0" presId="urn:microsoft.com/office/officeart/2005/8/layout/gear1"/>
    <dgm:cxn modelId="{E85FB881-6DD4-5B41-9A60-7E2E5A8D403B}" type="presParOf" srcId="{405A7080-47AD-6547-83F6-49E558A58BFB}" destId="{9A844676-0875-BB4C-81F3-5965658CAE44}" srcOrd="3" destOrd="0" presId="urn:microsoft.com/office/officeart/2005/8/layout/gear1"/>
    <dgm:cxn modelId="{5F5CE965-55A9-FC4C-AEDC-2A212AE8966A}" type="presParOf" srcId="{405A7080-47AD-6547-83F6-49E558A58BFB}" destId="{6B39CBFC-C911-A342-8FBD-38EE832AFD23}" srcOrd="4" destOrd="0" presId="urn:microsoft.com/office/officeart/2005/8/layout/gear1"/>
    <dgm:cxn modelId="{B492A912-993A-E147-A874-177BF7EC9AD6}" type="presParOf" srcId="{405A7080-47AD-6547-83F6-49E558A58BFB}" destId="{30285914-C565-6641-9285-6B39FC3B7B23}" srcOrd="5" destOrd="0" presId="urn:microsoft.com/office/officeart/2005/8/layout/gear1"/>
    <dgm:cxn modelId="{0EE8DFA2-83AE-C94B-BA05-E147808C52E9}" type="presParOf" srcId="{405A7080-47AD-6547-83F6-49E558A58BFB}" destId="{5232F5D5-808E-D740-AAC1-504B5BA38F69}" srcOrd="6" destOrd="0" presId="urn:microsoft.com/office/officeart/2005/8/layout/gear1"/>
    <dgm:cxn modelId="{0B31A517-B4A8-A144-9523-56A6B706B628}" type="presParOf" srcId="{405A7080-47AD-6547-83F6-49E558A58BFB}" destId="{603A5132-830D-6647-8935-52431510D8A3}" srcOrd="7" destOrd="0" presId="urn:microsoft.com/office/officeart/2005/8/layout/gear1"/>
    <dgm:cxn modelId="{D92CF22C-EA5F-9B4D-86CA-F9F868B9EFE2}" type="presParOf" srcId="{405A7080-47AD-6547-83F6-49E558A58BFB}" destId="{39887B4D-FFC1-E144-98CC-2B0BEE432387}" srcOrd="8" destOrd="0" presId="urn:microsoft.com/office/officeart/2005/8/layout/gear1"/>
    <dgm:cxn modelId="{9033E781-BC19-8F4D-BA84-6ECFF94A3D7C}" type="presParOf" srcId="{405A7080-47AD-6547-83F6-49E558A58BFB}" destId="{8AFA73EA-D170-4342-8F05-ED0FC6934113}" srcOrd="9" destOrd="0" presId="urn:microsoft.com/office/officeart/2005/8/layout/gear1"/>
    <dgm:cxn modelId="{22C37B07-AEB2-8F4E-BF04-0C03ED3F0487}" type="presParOf" srcId="{405A7080-47AD-6547-83F6-49E558A58BFB}" destId="{61AB0855-72B5-4C4D-B481-1C70B9B08A0B}" srcOrd="10" destOrd="0" presId="urn:microsoft.com/office/officeart/2005/8/layout/gear1"/>
    <dgm:cxn modelId="{1C0519A8-87F4-1844-A1BD-FCE41AD4DF64}" type="presParOf" srcId="{405A7080-47AD-6547-83F6-49E558A58BFB}" destId="{D3071570-9539-E34D-8A90-8874F88BE280}" srcOrd="11" destOrd="0" presId="urn:microsoft.com/office/officeart/2005/8/layout/gear1"/>
    <dgm:cxn modelId="{78B0777C-966C-8641-B447-E1F6FFCC402B}" type="presParOf" srcId="{405A7080-47AD-6547-83F6-49E558A58BFB}" destId="{760FABC4-586B-4A42-B4BB-66F086059625}" srcOrd="12" destOrd="0" presId="urn:microsoft.com/office/officeart/2005/8/layout/gear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AE7D336-D93A-1045-993F-356FE27036A2}">
      <dsp:nvSpPr>
        <dsp:cNvPr id="0" name=""/>
        <dsp:cNvSpPr/>
      </dsp:nvSpPr>
      <dsp:spPr>
        <a:xfrm rot="638158">
          <a:off x="1072427" y="1467210"/>
          <a:ext cx="2145585" cy="2016185"/>
        </a:xfrm>
        <a:prstGeom prst="gear9">
          <a:avLst/>
        </a:prstGeom>
        <a:gradFill flip="none" rotWithShape="0">
          <a:gsLst>
            <a:gs pos="0">
              <a:schemeClr val="accent4">
                <a:hueOff val="0"/>
                <a:satOff val="0"/>
                <a:lumOff val="0"/>
                <a:tint val="100000"/>
                <a:shade val="100000"/>
                <a:satMod val="130000"/>
                <a:alpha val="35000"/>
              </a:schemeClr>
            </a:gs>
            <a:gs pos="100000">
              <a:schemeClr val="accent4">
                <a:hueOff val="0"/>
                <a:satOff val="0"/>
                <a:lumOff val="0"/>
                <a:tint val="50000"/>
                <a:shade val="100000"/>
                <a:satMod val="350000"/>
                <a:alpha val="35000"/>
              </a:schemeClr>
            </a:gs>
          </a:gsLst>
          <a:lin ang="16200000" scaled="0"/>
          <a:tileRect/>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35560" tIns="35560" rIns="35560" bIns="35560" numCol="1" spcCol="1270" anchor="ctr" anchorCtr="0">
          <a:noAutofit/>
        </a:bodyPr>
        <a:lstStyle/>
        <a:p>
          <a:pPr lvl="0" algn="ctr" defTabSz="1244600">
            <a:lnSpc>
              <a:spcPct val="90000"/>
            </a:lnSpc>
            <a:spcBef>
              <a:spcPct val="0"/>
            </a:spcBef>
            <a:spcAft>
              <a:spcPct val="35000"/>
            </a:spcAft>
          </a:pPr>
          <a:r>
            <a:rPr lang="en-US" sz="2800" kern="1200" dirty="0" smtClean="0"/>
            <a:t>Verbal Praise</a:t>
          </a:r>
          <a:endParaRPr lang="en-US" sz="2800" kern="1200" dirty="0"/>
        </a:p>
      </dsp:txBody>
      <dsp:txXfrm>
        <a:off x="1497368" y="1939795"/>
        <a:ext cx="1302211" cy="1036360"/>
      </dsp:txXfrm>
    </dsp:sp>
    <dsp:sp modelId="{9A844676-0875-BB4C-81F3-5965658CAE44}">
      <dsp:nvSpPr>
        <dsp:cNvPr id="0" name=""/>
        <dsp:cNvSpPr/>
      </dsp:nvSpPr>
      <dsp:spPr>
        <a:xfrm rot="20446754">
          <a:off x="198558" y="292091"/>
          <a:ext cx="2082926" cy="1821365"/>
        </a:xfrm>
        <a:prstGeom prst="gear6">
          <a:avLst/>
        </a:prstGeom>
        <a:gradFill flip="none" rotWithShape="0">
          <a:gsLst>
            <a:gs pos="0">
              <a:schemeClr val="accent4">
                <a:hueOff val="-2232386"/>
                <a:satOff val="13449"/>
                <a:lumOff val="1078"/>
                <a:tint val="100000"/>
                <a:shade val="100000"/>
                <a:satMod val="130000"/>
                <a:alpha val="47000"/>
              </a:schemeClr>
            </a:gs>
            <a:gs pos="100000">
              <a:schemeClr val="accent4">
                <a:hueOff val="-2232386"/>
                <a:satOff val="13449"/>
                <a:lumOff val="1078"/>
                <a:tint val="50000"/>
                <a:shade val="100000"/>
                <a:satMod val="350000"/>
                <a:alpha val="47000"/>
              </a:schemeClr>
            </a:gs>
          </a:gsLst>
          <a:lin ang="16200000" scaled="0"/>
          <a:tileRect/>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21590" tIns="21590" rIns="21590" bIns="21590" numCol="1" spcCol="1270" anchor="ctr" anchorCtr="0">
          <a:noAutofit/>
        </a:bodyPr>
        <a:lstStyle/>
        <a:p>
          <a:pPr lvl="0" algn="ctr" defTabSz="755650">
            <a:lnSpc>
              <a:spcPct val="90000"/>
            </a:lnSpc>
            <a:spcBef>
              <a:spcPct val="0"/>
            </a:spcBef>
            <a:spcAft>
              <a:spcPct val="35000"/>
            </a:spcAft>
          </a:pPr>
          <a:r>
            <a:rPr lang="en-US" sz="1700" kern="1200" dirty="0" smtClean="0"/>
            <a:t>Visual </a:t>
          </a:r>
          <a:r>
            <a:rPr lang="en-US" sz="1400" kern="1200" dirty="0" smtClean="0"/>
            <a:t>Appreciation</a:t>
          </a:r>
          <a:endParaRPr lang="en-US" sz="1400" kern="1200" dirty="0"/>
        </a:p>
      </dsp:txBody>
      <dsp:txXfrm>
        <a:off x="695113" y="753396"/>
        <a:ext cx="1089816" cy="898755"/>
      </dsp:txXfrm>
    </dsp:sp>
    <dsp:sp modelId="{5232F5D5-808E-D740-AAC1-504B5BA38F69}">
      <dsp:nvSpPr>
        <dsp:cNvPr id="0" name=""/>
        <dsp:cNvSpPr/>
      </dsp:nvSpPr>
      <dsp:spPr>
        <a:xfrm rot="20700000">
          <a:off x="2074770" y="123053"/>
          <a:ext cx="1353810" cy="1353810"/>
        </a:xfrm>
        <a:prstGeom prst="gear6">
          <a:avLst/>
        </a:prstGeom>
        <a:gradFill flip="none" rotWithShape="0">
          <a:gsLst>
            <a:gs pos="0">
              <a:schemeClr val="accent4">
                <a:hueOff val="-4464771"/>
                <a:satOff val="26899"/>
                <a:lumOff val="2156"/>
                <a:tint val="100000"/>
                <a:shade val="100000"/>
                <a:satMod val="130000"/>
                <a:alpha val="63000"/>
              </a:schemeClr>
            </a:gs>
            <a:gs pos="100000">
              <a:schemeClr val="accent4">
                <a:hueOff val="-4464771"/>
                <a:satOff val="26899"/>
                <a:lumOff val="2156"/>
                <a:tint val="50000"/>
                <a:shade val="100000"/>
                <a:satMod val="350000"/>
                <a:alpha val="63000"/>
              </a:schemeClr>
            </a:gs>
          </a:gsLst>
          <a:lin ang="16200000" scaled="0"/>
          <a:tileRect/>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en-US" sz="1600" kern="1200" dirty="0" smtClean="0"/>
            <a:t>Silent Rewards</a:t>
          </a:r>
          <a:endParaRPr lang="en-US" sz="1600" kern="1200" dirty="0"/>
        </a:p>
      </dsp:txBody>
      <dsp:txXfrm rot="-20700000">
        <a:off x="2371700" y="419983"/>
        <a:ext cx="759949" cy="759949"/>
      </dsp:txXfrm>
    </dsp:sp>
    <dsp:sp modelId="{61AB0855-72B5-4C4D-B481-1C70B9B08A0B}">
      <dsp:nvSpPr>
        <dsp:cNvPr id="0" name=""/>
        <dsp:cNvSpPr/>
      </dsp:nvSpPr>
      <dsp:spPr>
        <a:xfrm rot="1556630">
          <a:off x="2107533" y="1417548"/>
          <a:ext cx="1510610" cy="1834701"/>
        </a:xfrm>
        <a:prstGeom prst="circularArrow">
          <a:avLst>
            <a:gd name="adj1" fmla="val 4688"/>
            <a:gd name="adj2" fmla="val 299029"/>
            <a:gd name="adj3" fmla="val 2495599"/>
            <a:gd name="adj4" fmla="val 15906315"/>
            <a:gd name="adj5" fmla="val 5469"/>
          </a:avLst>
        </a:prstGeom>
        <a:gradFill flip="none" rotWithShape="0">
          <a:gsLst>
            <a:gs pos="0">
              <a:schemeClr val="accent4">
                <a:hueOff val="0"/>
                <a:satOff val="0"/>
                <a:lumOff val="0"/>
                <a:tint val="100000"/>
                <a:shade val="100000"/>
                <a:satMod val="130000"/>
                <a:alpha val="63000"/>
              </a:schemeClr>
            </a:gs>
            <a:gs pos="100000">
              <a:schemeClr val="accent4">
                <a:hueOff val="0"/>
                <a:satOff val="0"/>
                <a:lumOff val="0"/>
                <a:tint val="50000"/>
                <a:shade val="100000"/>
                <a:satMod val="350000"/>
                <a:alpha val="63000"/>
              </a:schemeClr>
            </a:gs>
          </a:gsLst>
          <a:lin ang="16200000" scaled="0"/>
          <a:tileRect/>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sp>
    <dsp:sp modelId="{D3071570-9539-E34D-8A90-8874F88BE280}">
      <dsp:nvSpPr>
        <dsp:cNvPr id="0" name=""/>
        <dsp:cNvSpPr/>
      </dsp:nvSpPr>
      <dsp:spPr>
        <a:xfrm rot="18318968">
          <a:off x="-76271" y="113436"/>
          <a:ext cx="1766883" cy="1766883"/>
        </a:xfrm>
        <a:prstGeom prst="leftCircularArrow">
          <a:avLst>
            <a:gd name="adj1" fmla="val 6452"/>
            <a:gd name="adj2" fmla="val 429999"/>
            <a:gd name="adj3" fmla="val 10489124"/>
            <a:gd name="adj4" fmla="val 14837806"/>
            <a:gd name="adj5" fmla="val 7527"/>
          </a:avLst>
        </a:prstGeom>
        <a:gradFill flip="none" rotWithShape="0">
          <a:gsLst>
            <a:gs pos="0">
              <a:schemeClr val="accent4">
                <a:hueOff val="-2232386"/>
                <a:satOff val="13449"/>
                <a:lumOff val="1078"/>
                <a:tint val="100000"/>
                <a:shade val="100000"/>
                <a:satMod val="130000"/>
                <a:alpha val="44000"/>
              </a:schemeClr>
            </a:gs>
            <a:gs pos="100000">
              <a:schemeClr val="accent4">
                <a:hueOff val="-2232386"/>
                <a:satOff val="13449"/>
                <a:lumOff val="1078"/>
                <a:tint val="50000"/>
                <a:shade val="100000"/>
                <a:satMod val="350000"/>
                <a:alpha val="44000"/>
              </a:schemeClr>
            </a:gs>
          </a:gsLst>
          <a:lin ang="16200000" scaled="0"/>
          <a:tileRect/>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sp>
    <dsp:sp modelId="{760FABC4-586B-4A42-B4BB-66F086059625}">
      <dsp:nvSpPr>
        <dsp:cNvPr id="0" name=""/>
        <dsp:cNvSpPr/>
      </dsp:nvSpPr>
      <dsp:spPr>
        <a:xfrm rot="8636128">
          <a:off x="1732141" y="70416"/>
          <a:ext cx="1905056" cy="1905056"/>
        </a:xfrm>
        <a:prstGeom prst="circularArrow">
          <a:avLst>
            <a:gd name="adj1" fmla="val 5984"/>
            <a:gd name="adj2" fmla="val 394124"/>
            <a:gd name="adj3" fmla="val 13313824"/>
            <a:gd name="adj4" fmla="val 10508221"/>
            <a:gd name="adj5" fmla="val 6981"/>
          </a:avLst>
        </a:prstGeom>
        <a:gradFill rotWithShape="0">
          <a:gsLst>
            <a:gs pos="0">
              <a:schemeClr val="accent4">
                <a:hueOff val="-4464771"/>
                <a:satOff val="26899"/>
                <a:lumOff val="2156"/>
                <a:alphaOff val="0"/>
                <a:tint val="100000"/>
                <a:shade val="100000"/>
                <a:satMod val="130000"/>
              </a:schemeClr>
            </a:gs>
            <a:gs pos="100000">
              <a:schemeClr val="accent4">
                <a:hueOff val="-4464771"/>
                <a:satOff val="26899"/>
                <a:lumOff val="2156"/>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sp>
  </dsp:spTree>
</dsp:drawing>
</file>

<file path=ppt/diagrams/layout1.xml><?xml version="1.0" encoding="utf-8"?>
<dgm:layoutDef xmlns:dgm="http://schemas.openxmlformats.org/drawingml/2006/diagram" xmlns:a="http://schemas.openxmlformats.org/drawingml/2006/main" uniqueId="urn:microsoft.com/office/officeart/2005/8/layout/gear1">
  <dgm:title val=""/>
  <dgm:desc val=""/>
  <dgm:catLst>
    <dgm:cat type="relationship" pri="3000"/>
    <dgm:cat type="process" pri="28000"/>
    <dgm:cat type="cycle" pri="14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useDef="1">
    <dgm:dataModel>
      <dgm:ptLst/>
      <dgm:bg/>
      <dgm:whole/>
    </dgm:dataModel>
  </dgm:clrData>
  <dgm:layoutNode name="composite">
    <dgm:varLst>
      <dgm:chMax val="3"/>
      <dgm:animLvl val="lvl"/>
      <dgm:resizeHandles val="exact"/>
    </dgm:varLst>
    <dgm:alg type="composite">
      <dgm:param type="ar" val="1"/>
    </dgm:alg>
    <dgm:shape xmlns:r="http://schemas.openxmlformats.org/officeDocument/2006/relationships" r:blip="">
      <dgm:adjLst/>
    </dgm:shape>
    <dgm:presOf/>
    <dgm:choose name="Name0">
      <dgm:if name="Name1" axis="ch" ptType="node" func="cnt" op="lte" val="1">
        <dgm:constrLst>
          <dgm:constr type="primFontSz" for="ch" ptType="node" op="equ" val="65"/>
          <dgm:constr type="w" for="ch" forName="gear1" refType="w" fact="0.55"/>
          <dgm:constr type="h" for="ch" forName="gear1" refType="w" fact="0.55"/>
          <dgm:constr type="l" for="ch" forName="gear1" refType="w" fact="0.05"/>
          <dgm:constr type="t" for="ch" forName="gear1" refType="w" fact="0.05"/>
          <dgm:constr type="w" for="ch" forName="gear1srcNode" val="1"/>
          <dgm:constr type="h" for="ch" forName="gear1srcNode" val="1"/>
          <dgm:constr type="l" for="ch" forName="gear1srcNode" refType="w" fact="0.32"/>
          <dgm:constr type="t" for="ch" forName="gear1srcNode"/>
          <dgm:constr type="w" for="ch" forName="gear1dstNode" val="1"/>
          <dgm:constr type="h" for="ch" forName="gear1dstNode" val="1"/>
          <dgm:constr type="r" for="ch" forName="gear1dstNode" refType="w" fact="0.58"/>
          <dgm:constr type="t" for="ch" forName="gear1dstNode" refType="h" fact="0.5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dgm:constr type="b" for="ch" forName="gear1ch" refType="h" fact="0.6"/>
        </dgm:constrLst>
      </dgm:if>
      <dgm:if name="Name2" axis="ch" ptType="node" func="cnt" op="equ" val="2">
        <dgm:constrLst>
          <dgm:constr type="primFontSz" for="ch" ptType="node" op="equ" val="65"/>
          <dgm:constr type="w" for="ch" forName="gear1" refType="w" fact="0.55"/>
          <dgm:constr type="h" for="ch" forName="gear1" refType="w" fact="0.55"/>
          <dgm:constr type="l" for="ch" forName="gear1" refType="w" fact="0.45"/>
          <dgm:constr type="t" for="ch" forName="gear1" refType="w" fact="0.25"/>
          <dgm:constr type="w" for="ch" forName="gear1srcNode" val="1"/>
          <dgm:constr type="h" for="ch" forName="gear1srcNode" val="1"/>
          <dgm:constr type="l" for="ch" forName="gear1srcNode" refType="w" fact="0.72"/>
          <dgm:constr type="t" for="ch" forName="gear1srcNode" refType="w" fact="0.2"/>
          <dgm:constr type="w" for="ch" forName="gear1dstNode" val="1"/>
          <dgm:constr type="h" for="ch" forName="gear1dstNode" val="1"/>
          <dgm:constr type="r" for="ch" forName="gear1dstNode" refType="w" fact="0.98"/>
          <dgm:constr type="t" for="ch" forName="gear1dstNode" refType="h" fact="0.7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w" fact="0.8"/>
          <dgm:constr type="w" for="ch" forName="gear2" refType="w" fact="0.4"/>
          <dgm:constr type="h" for="ch" forName="gear2" refType="w" fact="0.4"/>
          <dgm:constr type="l" for="ch" forName="gear2" refType="w" fact="0.13"/>
          <dgm:constr type="t" for="ch" forName="gear2" refType="w" fact="0.12"/>
          <dgm:constr type="w" for="ch" forName="gear2srcNode" val="1"/>
          <dgm:constr type="h" for="ch" forName="gear2srcNode" val="1"/>
          <dgm:constr type="l" for="ch" forName="gear2srcNode" refType="w" fact="0.23"/>
          <dgm:constr type="t" for="ch" forName="gear2srcNode" refType="w" fact="0.08"/>
          <dgm:constr type="w" for="ch" forName="gear2dstNode" val="1"/>
          <dgm:constr type="h" for="ch" forName="gear2dstNode" val="1"/>
          <dgm:constr type="l" for="ch" forName="gear2dstNode" refType="w" fact="0.1"/>
          <dgm:constr type="t" for="ch" forName="gear2dstNode" refType="h" fact="0.3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refType="w" fact="0.34"/>
          <dgm:constr type="t" for="ch" forName="gear2ch" refType="w" fact="0.04"/>
        </dgm:constrLst>
      </dgm:if>
      <dgm:else name="Name3">
        <dgm:constrLst>
          <dgm:constr type="primFontSz" for="ch" ptType="node" op="equ" val="65"/>
          <dgm:constr type="w" for="ch" forName="gear1" refType="w" fact="0.55"/>
          <dgm:constr type="h" for="ch" forName="gear1" refType="w" fact="0.55"/>
          <dgm:constr type="l" for="ch" forName="gear1" refType="w" fact="0.45"/>
          <dgm:constr type="t" for="ch" forName="gear1" refType="w" fact="0.45"/>
          <dgm:constr type="w" for="ch" forName="gear1srcNode" val="1"/>
          <dgm:constr type="h" for="ch" forName="gear1srcNode" val="1"/>
          <dgm:constr type="l" for="ch" forName="gear1srcNode" refType="w" fact="0.72"/>
          <dgm:constr type="t" for="ch" forName="gear1srcNode" refType="w" fact="0.4"/>
          <dgm:constr type="w" for="ch" forName="gear1dstNode" val="1"/>
          <dgm:constr type="h" for="ch" forName="gear1dstNode" val="1"/>
          <dgm:constr type="r" for="ch" forName="gear1dstNode" refType="w" fact="0.98"/>
          <dgm:constr type="t" for="ch" forName="gear1dstNode" refType="h" fact="0.95"/>
          <dgm:constr type="diam" for="des" forName="connector1" refType="w" refFor="ch" refForName="gear1" op="equ" fact="1.15"/>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h"/>
          <dgm:constr type="w" for="ch" forName="gear2" refType="w" fact="0.4"/>
          <dgm:constr type="h" for="ch" forName="gear2" refType="w" fact="0.4"/>
          <dgm:constr type="l" for="ch" forName="gear2" refType="w" fact="0.13"/>
          <dgm:constr type="t" for="ch" forName="gear2" refType="w" fact="0.32"/>
          <dgm:constr type="w" for="ch" forName="gear2srcNode" val="1"/>
          <dgm:constr type="h" for="ch" forName="gear2srcNode" val="1"/>
          <dgm:constr type="l" for="ch" forName="gear2srcNode" refType="w" fact="0.23"/>
          <dgm:constr type="t" for="ch" forName="gear2srcNode" refType="w" fact="0.28"/>
          <dgm:constr type="w" for="ch" forName="gear2dstNode" val="1"/>
          <dgm:constr type="h" for="ch" forName="gear2dstNode" val="1"/>
          <dgm:constr type="l" for="ch" forName="gear2dstNode" refType="w" fact="0.1"/>
          <dgm:constr type="t" for="ch" forName="gear2dstNode" refType="h" fact="0.5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dgm:constr type="t" for="ch" forName="gear2ch" refType="w" fact="0.58"/>
          <dgm:constr type="w" for="ch" forName="gear3" refType="w" fact="0.48"/>
          <dgm:constr type="h" for="ch" forName="gear3" refType="w" fact="0.48"/>
          <dgm:constr type="l" for="ch" forName="gear3" refType="w" fact="0.31"/>
          <dgm:constr type="t" for="ch" forName="gear3"/>
          <dgm:constr type="w" for="ch" forName="gear3tx" refType="w" fact="0.22"/>
          <dgm:constr type="h" for="ch" forName="gear3tx" refType="w" fact="0.22"/>
          <dgm:constr type="ctrX" for="ch" forName="gear3tx" refType="ctrX" refFor="ch" refForName="gear3"/>
          <dgm:constr type="ctrY" for="ch" forName="gear3tx" refType="ctrY" refFor="ch" refForName="gear3"/>
          <dgm:constr type="w" for="ch" forName="gear3srcNode" val="1"/>
          <dgm:constr type="h" for="ch" forName="gear3srcNode" val="1"/>
          <dgm:constr type="l" for="ch" forName="gear3srcNode" refType="w" fact="0.3"/>
          <dgm:constr type="t" for="ch" forName="gear3srcNode" refType="w" fact="0.25"/>
          <dgm:constr type="w" for="ch" forName="gear3dstNode" val="1"/>
          <dgm:constr type="h" for="ch" forName="gear3dstNode" val="1"/>
          <dgm:constr type="l" for="ch" forName="gear3dstNode" refType="w" fact="0.38"/>
          <dgm:constr type="t" for="ch" forName="gear3dstNode" refType="h" fact="0.05"/>
          <dgm:constr type="diam" for="des" forName="connector3" refType="w" refFor="ch" refForName="gear3" op="equ"/>
          <dgm:constr type="h" for="des" forName="connector3" refType="w" refFor="ch" refForName="gear1" op="equ" fact="0.1"/>
          <dgm:constr type="w" for="ch" forName="gear3ch" refType="w" fact="0.35"/>
          <dgm:constr type="h" for="ch" forName="gear3ch" refType="w" refFor="ch" refForName="gear3ch" fact="0.6"/>
          <dgm:constr type="l" for="ch" forName="gear3ch" refType="w" fact="0.65"/>
          <dgm:constr type="t" for="ch" forName="gear3ch" refType="h" fact="0.13"/>
        </dgm:constrLst>
      </dgm:else>
    </dgm:choose>
    <dgm:ruleLst/>
    <dgm:forEach name="Name4" axis="ch" ptType="node" cnt="1">
      <dgm:layoutNode name="gear1" styleLbl="node1">
        <dgm:varLst>
          <dgm:chMax val="1"/>
          <dgm:bulletEnabled val="1"/>
        </dgm:varLst>
        <dgm:alg type="tx">
          <dgm:param type="txAnchorVertCh" val="mid"/>
        </dgm:alg>
        <dgm:shape xmlns:r="http://schemas.openxmlformats.org/officeDocument/2006/relationships" type="gear9"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1srcNode">
        <dgm:alg type="sp"/>
        <dgm:shape xmlns:r="http://schemas.openxmlformats.org/officeDocument/2006/relationships" type="rect" r:blip="" hideGeom="1">
          <dgm:adjLst/>
        </dgm:shape>
        <dgm:presOf axis="self"/>
        <dgm:constrLst/>
        <dgm:ruleLst/>
      </dgm:layoutNode>
      <dgm:layoutNode name="gear1dstNode">
        <dgm:alg type="sp"/>
        <dgm:shape xmlns:r="http://schemas.openxmlformats.org/officeDocument/2006/relationships" type="rect" r:blip="" hideGeom="1">
          <dgm:adjLst/>
        </dgm:shape>
        <dgm:presOf axis="self"/>
        <dgm:constrLst/>
        <dgm:ruleLst/>
      </dgm:layoutNode>
      <dgm:choose name="Name5">
        <dgm:if name="Name6" axis="ch" ptType="node" func="cnt" op="gte" val="1">
          <dgm:layoutNode name="gear1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7"/>
      </dgm:choose>
    </dgm:forEach>
    <dgm:forEach name="Name8" axis="ch" ptType="node" st="2" cnt="1">
      <dgm:layoutNode name="gear2" styleLbl="node1">
        <dgm:varLst>
          <dgm:chMax val="1"/>
          <dgm:bulletEnabled val="1"/>
        </dgm:varLst>
        <dgm:alg type="tx">
          <dgm:param type="txAnchorVertCh" val="mid"/>
        </dgm:alg>
        <dgm:shape xmlns:r="http://schemas.openxmlformats.org/officeDocument/2006/relationships" type="gear6"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2srcNode">
        <dgm:alg type="sp"/>
        <dgm:shape xmlns:r="http://schemas.openxmlformats.org/officeDocument/2006/relationships" type="rect" r:blip="" hideGeom="1">
          <dgm:adjLst/>
        </dgm:shape>
        <dgm:presOf axis="self"/>
        <dgm:constrLst/>
        <dgm:ruleLst/>
      </dgm:layoutNode>
      <dgm:layoutNode name="gear2dstNode">
        <dgm:alg type="sp"/>
        <dgm:shape xmlns:r="http://schemas.openxmlformats.org/officeDocument/2006/relationships" type="rect" r:blip="" hideGeom="1">
          <dgm:adjLst/>
        </dgm:shape>
        <dgm:presOf axis="self"/>
        <dgm:constrLst/>
        <dgm:ruleLst/>
      </dgm:layoutNode>
      <dgm:choose name="Name9">
        <dgm:if name="Name10" axis="ch" ptType="node" func="cnt" op="gte" val="1">
          <dgm:layoutNode name="gear2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1"/>
      </dgm:choose>
    </dgm:forEach>
    <dgm:forEach name="Name12" axis="ch" ptType="node" st="3" cnt="1">
      <dgm:layoutNode name="gear3" styleLbl="node1">
        <dgm:alg type="sp"/>
        <dgm:shape xmlns:r="http://schemas.openxmlformats.org/officeDocument/2006/relationships" rot="-15" type="gear6" r:blip="">
          <dgm:adjLst/>
        </dgm:shape>
        <dgm:presOf axis="self"/>
        <dgm:constrLst/>
        <dgm:ruleLst/>
      </dgm:layoutNode>
      <dgm:layoutNode name="gear3tx" styleLbl="node1">
        <dgm:varLst>
          <dgm:chMax val="1"/>
          <dgm:bulletEnabled val="1"/>
        </dgm:varLst>
        <dgm:alg type="tx">
          <dgm:param type="txAnchorVertCh" val="mid"/>
        </dgm:alg>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3srcNode">
        <dgm:alg type="sp"/>
        <dgm:shape xmlns:r="http://schemas.openxmlformats.org/officeDocument/2006/relationships" type="rect" r:blip="" hideGeom="1">
          <dgm:adjLst/>
        </dgm:shape>
        <dgm:presOf axis="self"/>
        <dgm:constrLst/>
        <dgm:ruleLst/>
      </dgm:layoutNode>
      <dgm:layoutNode name="gear3dstNode">
        <dgm:alg type="sp"/>
        <dgm:shape xmlns:r="http://schemas.openxmlformats.org/officeDocument/2006/relationships" type="rect" r:blip="" hideGeom="1">
          <dgm:adjLst/>
        </dgm:shape>
        <dgm:presOf axis="self"/>
        <dgm:constrLst/>
        <dgm:ruleLst/>
      </dgm:layoutNode>
      <dgm:choose name="Name13">
        <dgm:if name="Name14" axis="ch" ptType="node" func="cnt" op="gte" val="1">
          <dgm:layoutNode name="gear3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5"/>
      </dgm:choose>
    </dgm:forEach>
    <dgm:forEach name="Name16" axis="ch" ptType="sibTrans" hideLastTrans="0" cnt="1">
      <dgm:layoutNode name="connector1" styleLbl="sibTrans2D1">
        <dgm:alg type="conn">
          <dgm:param type="connRout" val="curve"/>
          <dgm:param type="srcNode" val="gear1srcNode"/>
          <dgm:param type="dstNode" val="gear1dstNode"/>
          <dgm:param type="begPts" val="midR"/>
          <dgm:param type="endPts" val="tCtr"/>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7" axis="ch" ptType="sibTrans" hideLastTrans="0" st="2" cnt="1">
      <dgm:layoutNode name="connector2" styleLbl="sibTrans2D1">
        <dgm:alg type="conn">
          <dgm:param type="connRout" val="curve"/>
          <dgm:param type="srcNode" val="gear2srcNode"/>
          <dgm:param type="dstNode" val="gear2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8" axis="ch" ptType="sibTrans" hideLastTrans="0" st="3" cnt="1">
      <dgm:layoutNode name="connector3" styleLbl="sibTrans2D1">
        <dgm:alg type="conn">
          <dgm:param type="connRout" val="curve"/>
          <dgm:param type="srcNode" val="gear3srcNode"/>
          <dgm:param type="dstNode" val="gear3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3230B44A-9CAB-E34D-90D9-468F732DE295}" type="datetimeFigureOut">
              <a:rPr lang="en-US" smtClean="0"/>
              <a:t>10/19/13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DCFB84B-353C-0B4B-AA96-4F6520F28EF0}" type="slidenum">
              <a:rPr lang="en-US" smtClean="0"/>
              <a:t>‹#›</a:t>
            </a:fld>
            <a:endParaRPr lang="en-US"/>
          </a:p>
        </p:txBody>
      </p:sp>
    </p:spTree>
    <p:extLst>
      <p:ext uri="{BB962C8B-B14F-4D97-AF65-F5344CB8AC3E}">
        <p14:creationId xmlns:p14="http://schemas.microsoft.com/office/powerpoint/2010/main" val="18000093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230B44A-9CAB-E34D-90D9-468F732DE295}" type="datetimeFigureOut">
              <a:rPr lang="en-US" smtClean="0"/>
              <a:t>10/19/13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DCFB84B-353C-0B4B-AA96-4F6520F28EF0}" type="slidenum">
              <a:rPr lang="en-US" smtClean="0"/>
              <a:t>‹#›</a:t>
            </a:fld>
            <a:endParaRPr lang="en-US"/>
          </a:p>
        </p:txBody>
      </p:sp>
    </p:spTree>
    <p:extLst>
      <p:ext uri="{BB962C8B-B14F-4D97-AF65-F5344CB8AC3E}">
        <p14:creationId xmlns:p14="http://schemas.microsoft.com/office/powerpoint/2010/main" val="150869656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230B44A-9CAB-E34D-90D9-468F732DE295}" type="datetimeFigureOut">
              <a:rPr lang="en-US" smtClean="0"/>
              <a:t>10/19/13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DCFB84B-353C-0B4B-AA96-4F6520F28EF0}" type="slidenum">
              <a:rPr lang="en-US" smtClean="0"/>
              <a:t>‹#›</a:t>
            </a:fld>
            <a:endParaRPr lang="en-US"/>
          </a:p>
        </p:txBody>
      </p:sp>
    </p:spTree>
    <p:extLst>
      <p:ext uri="{BB962C8B-B14F-4D97-AF65-F5344CB8AC3E}">
        <p14:creationId xmlns:p14="http://schemas.microsoft.com/office/powerpoint/2010/main" val="271411645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230B44A-9CAB-E34D-90D9-468F732DE295}" type="datetimeFigureOut">
              <a:rPr lang="en-US" smtClean="0"/>
              <a:t>10/19/13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DCFB84B-353C-0B4B-AA96-4F6520F28EF0}" type="slidenum">
              <a:rPr lang="en-US" smtClean="0"/>
              <a:t>‹#›</a:t>
            </a:fld>
            <a:endParaRPr lang="en-US"/>
          </a:p>
        </p:txBody>
      </p:sp>
    </p:spTree>
    <p:extLst>
      <p:ext uri="{BB962C8B-B14F-4D97-AF65-F5344CB8AC3E}">
        <p14:creationId xmlns:p14="http://schemas.microsoft.com/office/powerpoint/2010/main" val="57981701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230B44A-9CAB-E34D-90D9-468F732DE295}" type="datetimeFigureOut">
              <a:rPr lang="en-US" smtClean="0"/>
              <a:t>10/19/13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DCFB84B-353C-0B4B-AA96-4F6520F28EF0}" type="slidenum">
              <a:rPr lang="en-US" smtClean="0"/>
              <a:t>‹#›</a:t>
            </a:fld>
            <a:endParaRPr lang="en-US"/>
          </a:p>
        </p:txBody>
      </p:sp>
    </p:spTree>
    <p:extLst>
      <p:ext uri="{BB962C8B-B14F-4D97-AF65-F5344CB8AC3E}">
        <p14:creationId xmlns:p14="http://schemas.microsoft.com/office/powerpoint/2010/main" val="341328368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3230B44A-9CAB-E34D-90D9-468F732DE295}" type="datetimeFigureOut">
              <a:rPr lang="en-US" smtClean="0"/>
              <a:t>10/19/13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DCFB84B-353C-0B4B-AA96-4F6520F28EF0}" type="slidenum">
              <a:rPr lang="en-US" smtClean="0"/>
              <a:t>‹#›</a:t>
            </a:fld>
            <a:endParaRPr lang="en-US"/>
          </a:p>
        </p:txBody>
      </p:sp>
    </p:spTree>
    <p:extLst>
      <p:ext uri="{BB962C8B-B14F-4D97-AF65-F5344CB8AC3E}">
        <p14:creationId xmlns:p14="http://schemas.microsoft.com/office/powerpoint/2010/main" val="22090608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3230B44A-9CAB-E34D-90D9-468F732DE295}" type="datetimeFigureOut">
              <a:rPr lang="en-US" smtClean="0"/>
              <a:t>10/19/13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FDCFB84B-353C-0B4B-AA96-4F6520F28EF0}" type="slidenum">
              <a:rPr lang="en-US" smtClean="0"/>
              <a:t>‹#›</a:t>
            </a:fld>
            <a:endParaRPr lang="en-US"/>
          </a:p>
        </p:txBody>
      </p:sp>
    </p:spTree>
    <p:extLst>
      <p:ext uri="{BB962C8B-B14F-4D97-AF65-F5344CB8AC3E}">
        <p14:creationId xmlns:p14="http://schemas.microsoft.com/office/powerpoint/2010/main" val="285109672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3230B44A-9CAB-E34D-90D9-468F732DE295}" type="datetimeFigureOut">
              <a:rPr lang="en-US" smtClean="0"/>
              <a:t>10/19/13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FDCFB84B-353C-0B4B-AA96-4F6520F28EF0}" type="slidenum">
              <a:rPr lang="en-US" smtClean="0"/>
              <a:t>‹#›</a:t>
            </a:fld>
            <a:endParaRPr lang="en-US"/>
          </a:p>
        </p:txBody>
      </p:sp>
    </p:spTree>
    <p:extLst>
      <p:ext uri="{BB962C8B-B14F-4D97-AF65-F5344CB8AC3E}">
        <p14:creationId xmlns:p14="http://schemas.microsoft.com/office/powerpoint/2010/main" val="113468285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230B44A-9CAB-E34D-90D9-468F732DE295}" type="datetimeFigureOut">
              <a:rPr lang="en-US" smtClean="0"/>
              <a:t>10/19/13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FDCFB84B-353C-0B4B-AA96-4F6520F28EF0}" type="slidenum">
              <a:rPr lang="en-US" smtClean="0"/>
              <a:t>‹#›</a:t>
            </a:fld>
            <a:endParaRPr lang="en-US"/>
          </a:p>
        </p:txBody>
      </p:sp>
    </p:spTree>
    <p:extLst>
      <p:ext uri="{BB962C8B-B14F-4D97-AF65-F5344CB8AC3E}">
        <p14:creationId xmlns:p14="http://schemas.microsoft.com/office/powerpoint/2010/main" val="7064752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230B44A-9CAB-E34D-90D9-468F732DE295}" type="datetimeFigureOut">
              <a:rPr lang="en-US" smtClean="0"/>
              <a:t>10/19/13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DCFB84B-353C-0B4B-AA96-4F6520F28EF0}" type="slidenum">
              <a:rPr lang="en-US" smtClean="0"/>
              <a:t>‹#›</a:t>
            </a:fld>
            <a:endParaRPr lang="en-US"/>
          </a:p>
        </p:txBody>
      </p:sp>
    </p:spTree>
    <p:extLst>
      <p:ext uri="{BB962C8B-B14F-4D97-AF65-F5344CB8AC3E}">
        <p14:creationId xmlns:p14="http://schemas.microsoft.com/office/powerpoint/2010/main" val="30293961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230B44A-9CAB-E34D-90D9-468F732DE295}" type="datetimeFigureOut">
              <a:rPr lang="en-US" smtClean="0"/>
              <a:t>10/19/13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DCFB84B-353C-0B4B-AA96-4F6520F28EF0}" type="slidenum">
              <a:rPr lang="en-US" smtClean="0"/>
              <a:t>‹#›</a:t>
            </a:fld>
            <a:endParaRPr lang="en-US"/>
          </a:p>
        </p:txBody>
      </p:sp>
    </p:spTree>
    <p:extLst>
      <p:ext uri="{BB962C8B-B14F-4D97-AF65-F5344CB8AC3E}">
        <p14:creationId xmlns:p14="http://schemas.microsoft.com/office/powerpoint/2010/main" val="1644833588"/>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230B44A-9CAB-E34D-90D9-468F732DE295}" type="datetimeFigureOut">
              <a:rPr lang="en-US" smtClean="0"/>
              <a:t>10/19/13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DCFB84B-353C-0B4B-AA96-4F6520F28EF0}" type="slidenum">
              <a:rPr lang="en-US" smtClean="0"/>
              <a:t>‹#›</a:t>
            </a:fld>
            <a:endParaRPr lang="en-US"/>
          </a:p>
        </p:txBody>
      </p:sp>
    </p:spTree>
    <p:extLst>
      <p:ext uri="{BB962C8B-B14F-4D97-AF65-F5344CB8AC3E}">
        <p14:creationId xmlns:p14="http://schemas.microsoft.com/office/powerpoint/2010/main" val="171347481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diagramLayout" Target="../diagrams/layout1.xml"/><Relationship Id="rId4" Type="http://schemas.openxmlformats.org/officeDocument/2006/relationships/diagramQuickStyle" Target="../diagrams/quickStyle1.xml"/><Relationship Id="rId5" Type="http://schemas.openxmlformats.org/officeDocument/2006/relationships/diagramColors" Target="../diagrams/colors1.xml"/><Relationship Id="rId6" Type="http://schemas.microsoft.com/office/2007/relationships/diagramDrawing" Target="../diagrams/drawing1.xml"/><Relationship Id="rId1" Type="http://schemas.openxmlformats.org/officeDocument/2006/relationships/slideLayout" Target="../slideLayouts/slideLayout1.xml"/><Relationship Id="rId2" Type="http://schemas.openxmlformats.org/officeDocument/2006/relationships/diagramData" Target="../diagrams/data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p:cNvSpPr txBox="1"/>
          <p:nvPr/>
        </p:nvSpPr>
        <p:spPr>
          <a:xfrm rot="16200000">
            <a:off x="6388120" y="-1215879"/>
            <a:ext cx="800219" cy="4006683"/>
          </a:xfrm>
          <a:prstGeom prst="rect">
            <a:avLst/>
          </a:prstGeom>
          <a:gradFill flip="none" rotWithShape="1">
            <a:gsLst>
              <a:gs pos="0">
                <a:schemeClr val="accent3">
                  <a:tint val="100000"/>
                  <a:shade val="100000"/>
                  <a:satMod val="130000"/>
                  <a:alpha val="16000"/>
                </a:schemeClr>
              </a:gs>
              <a:gs pos="100000">
                <a:schemeClr val="accent3">
                  <a:tint val="50000"/>
                  <a:shade val="100000"/>
                  <a:satMod val="350000"/>
                  <a:alpha val="16000"/>
                </a:schemeClr>
              </a:gs>
            </a:gsLst>
            <a:lin ang="16200000" scaled="0"/>
            <a:tileRect/>
          </a:gradFill>
        </p:spPr>
        <p:style>
          <a:lnRef idx="0">
            <a:schemeClr val="accent3"/>
          </a:lnRef>
          <a:fillRef idx="3">
            <a:schemeClr val="accent3"/>
          </a:fillRef>
          <a:effectRef idx="3">
            <a:schemeClr val="accent3"/>
          </a:effectRef>
          <a:fontRef idx="minor">
            <a:schemeClr val="lt1"/>
          </a:fontRef>
        </p:style>
        <p:txBody>
          <a:bodyPr vert="vert" wrap="square" rtlCol="0">
            <a:spAutoFit/>
          </a:bodyPr>
          <a:lstStyle/>
          <a:p>
            <a:pPr algn="ctr"/>
            <a:r>
              <a:rPr lang="en-US" sz="1200" dirty="0" smtClean="0">
                <a:solidFill>
                  <a:schemeClr val="tx1"/>
                </a:solidFill>
                <a:latin typeface="Avenir Book"/>
                <a:cs typeface="Avenir Book"/>
              </a:rPr>
              <a:t>What does it take to motivate your students to strive intellectually inside and outside the classroom to keep them moving forward positively in their lives</a:t>
            </a:r>
            <a:r>
              <a:rPr lang="en-US" sz="1600" dirty="0" smtClean="0">
                <a:solidFill>
                  <a:srgbClr val="000000"/>
                </a:solidFill>
              </a:rPr>
              <a:t>.</a:t>
            </a:r>
            <a:endParaRPr lang="en-US" sz="1200" i="1" dirty="0">
              <a:solidFill>
                <a:srgbClr val="000000"/>
              </a:solidFill>
            </a:endParaRPr>
          </a:p>
        </p:txBody>
      </p:sp>
      <p:sp>
        <p:nvSpPr>
          <p:cNvPr id="18" name="Rectangle 17"/>
          <p:cNvSpPr/>
          <p:nvPr/>
        </p:nvSpPr>
        <p:spPr>
          <a:xfrm>
            <a:off x="88014" y="79576"/>
            <a:ext cx="4097959" cy="1107996"/>
          </a:xfrm>
          <a:prstGeom prst="rect">
            <a:avLst/>
          </a:prstGeom>
          <a:noFill/>
          <a:effectLst>
            <a:glow rad="101600">
              <a:schemeClr val="accent4">
                <a:satMod val="175000"/>
                <a:alpha val="40000"/>
              </a:schemeClr>
            </a:glow>
          </a:effectLst>
          <a:scene3d>
            <a:camera prst="obliqueTopLeft"/>
            <a:lightRig rig="flat" dir="tl"/>
          </a:scene3d>
          <a:sp3d>
            <a:bevelT prst="angle"/>
          </a:sp3d>
        </p:spPr>
        <p:txBody>
          <a:bodyPr wrap="none" lIns="91440" tIns="45720" rIns="91440" bIns="45720">
            <a:spAutoFit/>
          </a:bodyPr>
          <a:lstStyle/>
          <a:p>
            <a:pPr algn="ctr"/>
            <a:r>
              <a:rPr lang="en-US" sz="6600" b="1" dirty="0" smtClean="0">
                <a:ln w="19050">
                  <a:solidFill>
                    <a:schemeClr val="tx2">
                      <a:tint val="1000"/>
                    </a:schemeClr>
                  </a:solidFill>
                  <a:prstDash val="solid"/>
                </a:ln>
                <a:solidFill>
                  <a:schemeClr val="accent3"/>
                </a:solidFill>
                <a:effectLst>
                  <a:outerShdw blurRad="50000" dist="50800" dir="7500000" algn="tl">
                    <a:srgbClr val="000000">
                      <a:shade val="5000"/>
                      <a:alpha val="35000"/>
                    </a:srgbClr>
                  </a:outerShdw>
                </a:effectLst>
              </a:rPr>
              <a:t>Motivation</a:t>
            </a:r>
            <a:endParaRPr lang="en-US" sz="6600" b="1" dirty="0">
              <a:ln w="19050">
                <a:solidFill>
                  <a:schemeClr val="tx2">
                    <a:tint val="1000"/>
                  </a:schemeClr>
                </a:solidFill>
                <a:prstDash val="solid"/>
              </a:ln>
              <a:solidFill>
                <a:schemeClr val="accent3"/>
              </a:solidFill>
              <a:effectLst>
                <a:outerShdw blurRad="50000" dist="50800" dir="7500000" algn="tl">
                  <a:srgbClr val="000000">
                    <a:shade val="5000"/>
                    <a:alpha val="35000"/>
                  </a:srgbClr>
                </a:outerShdw>
              </a:effectLst>
            </a:endParaRPr>
          </a:p>
        </p:txBody>
      </p:sp>
      <p:sp>
        <p:nvSpPr>
          <p:cNvPr id="19" name="Rectangle 18"/>
          <p:cNvSpPr/>
          <p:nvPr/>
        </p:nvSpPr>
        <p:spPr>
          <a:xfrm>
            <a:off x="88014" y="2607850"/>
            <a:ext cx="4505300" cy="2062103"/>
          </a:xfrm>
          <a:prstGeom prst="rect">
            <a:avLst/>
          </a:prstGeom>
        </p:spPr>
        <p:txBody>
          <a:bodyPr wrap="square">
            <a:spAutoFit/>
          </a:bodyPr>
          <a:lstStyle/>
          <a:p>
            <a:pPr lvl="0"/>
            <a:r>
              <a:rPr lang="en-US" dirty="0" smtClean="0">
                <a:latin typeface="Avenir Book"/>
                <a:cs typeface="Avenir Book"/>
              </a:rPr>
              <a:t>Visual Appreciation</a:t>
            </a:r>
          </a:p>
          <a:p>
            <a:pPr lvl="0" algn="just"/>
            <a:r>
              <a:rPr lang="en-US" sz="1100" dirty="0" smtClean="0">
                <a:latin typeface="Avenir Book"/>
                <a:cs typeface="Avenir Book"/>
              </a:rPr>
              <a:t>When a student can visually see that their teacher appreciates them as a person and as a learner, they will appreciate the teacher. Many students in the Middle Childhood are caught up with their teacher being fair. When students can visually see that the teacher acknowledges good behavior, and intervenes with consequences negative behavior, they are going to want to do well. Students have said that they are motivated because they do not want to get in trouble because they can see the consequence. While they are also motivated by a visual behavioral chart, In which their name moves positively or negatively based on completion of tasks and behavior. </a:t>
            </a:r>
            <a:endParaRPr lang="en-US" sz="1100" dirty="0" smtClean="0">
              <a:latin typeface="Avenir Book"/>
              <a:cs typeface="Avenir Book"/>
            </a:endParaRPr>
          </a:p>
        </p:txBody>
      </p:sp>
      <p:sp>
        <p:nvSpPr>
          <p:cNvPr id="20" name="Rectangle 19"/>
          <p:cNvSpPr/>
          <p:nvPr/>
        </p:nvSpPr>
        <p:spPr>
          <a:xfrm>
            <a:off x="137972" y="4707816"/>
            <a:ext cx="4416551" cy="1938992"/>
          </a:xfrm>
          <a:prstGeom prst="rect">
            <a:avLst/>
          </a:prstGeom>
        </p:spPr>
        <p:txBody>
          <a:bodyPr wrap="square">
            <a:spAutoFit/>
          </a:bodyPr>
          <a:lstStyle/>
          <a:p>
            <a:pPr lvl="0"/>
            <a:r>
              <a:rPr lang="en-US" dirty="0" smtClean="0">
                <a:latin typeface="Avenir Book"/>
                <a:cs typeface="Avenir Book"/>
              </a:rPr>
              <a:t>Silent Rewards</a:t>
            </a:r>
            <a:endParaRPr lang="en-US" sz="2400" dirty="0" smtClean="0">
              <a:latin typeface="Avenir Book"/>
              <a:cs typeface="Avenir Book"/>
            </a:endParaRPr>
          </a:p>
          <a:p>
            <a:pPr lvl="0" algn="just"/>
            <a:r>
              <a:rPr lang="en-US" sz="1100" dirty="0" smtClean="0">
                <a:latin typeface="Avenir Book"/>
                <a:cs typeface="Avenir Book"/>
              </a:rPr>
              <a:t>The tangible rewards for students for good behavior and academic excellence. Rewards range from bracelets, to candy, to everything in between It serves as a way to keep students wanting more. With something tangible they are able to show it off, which stimulates a friendly competition between students leading to management of behavior and academic growth. </a:t>
            </a:r>
          </a:p>
          <a:p>
            <a:pPr lvl="0"/>
            <a:endParaRPr lang="en-US" dirty="0" smtClean="0">
              <a:latin typeface="Avenir Book"/>
              <a:cs typeface="Avenir Book"/>
            </a:endParaRPr>
          </a:p>
          <a:p>
            <a:pPr lvl="0"/>
            <a:endParaRPr lang="en-US" dirty="0" smtClean="0">
              <a:latin typeface="Avenir Book"/>
              <a:cs typeface="Avenir Book"/>
            </a:endParaRPr>
          </a:p>
        </p:txBody>
      </p:sp>
      <p:sp>
        <p:nvSpPr>
          <p:cNvPr id="21" name="Rectangle 20"/>
          <p:cNvSpPr/>
          <p:nvPr/>
        </p:nvSpPr>
        <p:spPr>
          <a:xfrm>
            <a:off x="88014" y="1187572"/>
            <a:ext cx="4639435" cy="1384995"/>
          </a:xfrm>
          <a:prstGeom prst="rect">
            <a:avLst/>
          </a:prstGeom>
        </p:spPr>
        <p:txBody>
          <a:bodyPr wrap="square">
            <a:spAutoFit/>
          </a:bodyPr>
          <a:lstStyle/>
          <a:p>
            <a:pPr lvl="0" algn="just"/>
            <a:r>
              <a:rPr lang="en-US" dirty="0" smtClean="0">
                <a:latin typeface="Avenir Book"/>
                <a:cs typeface="Avenir Book"/>
              </a:rPr>
              <a:t>Verbal Praise</a:t>
            </a:r>
          </a:p>
          <a:p>
            <a:pPr lvl="0" algn="just"/>
            <a:r>
              <a:rPr lang="en-US" sz="1100" dirty="0" smtClean="0">
                <a:latin typeface="Avenir Book"/>
                <a:cs typeface="Avenir Book"/>
              </a:rPr>
              <a:t>Students love to hear that their teacher is proud of them. Through positive reinforcement and positive praise, students have stated they feel motivated to work harder so they can hear again how their hard work and appropriate behavior is appreciated. Students are said to have this be their preferred way of motivating them strive to be their best. </a:t>
            </a:r>
            <a:endParaRPr lang="en-US" sz="1100" dirty="0" smtClean="0">
              <a:latin typeface="Avenir Book"/>
              <a:cs typeface="Avenir Book"/>
            </a:endParaRPr>
          </a:p>
        </p:txBody>
      </p:sp>
      <p:sp>
        <p:nvSpPr>
          <p:cNvPr id="22" name="TextBox 21"/>
          <p:cNvSpPr txBox="1"/>
          <p:nvPr/>
        </p:nvSpPr>
        <p:spPr>
          <a:xfrm>
            <a:off x="4593314" y="4376954"/>
            <a:ext cx="4198257" cy="2631489"/>
          </a:xfrm>
          <a:prstGeom prst="rect">
            <a:avLst/>
          </a:prstGeom>
          <a:noFill/>
        </p:spPr>
        <p:txBody>
          <a:bodyPr wrap="square" rtlCol="0">
            <a:spAutoFit/>
          </a:bodyPr>
          <a:lstStyle/>
          <a:p>
            <a:pPr marL="285750" indent="-285750" algn="just">
              <a:buFont typeface="Wingdings" charset="2"/>
              <a:buChar char="²"/>
            </a:pPr>
            <a:r>
              <a:rPr lang="en-US" sz="1100" b="1" dirty="0" smtClean="0"/>
              <a:t>Classroom where Everyone </a:t>
            </a:r>
            <a:r>
              <a:rPr lang="en-US" sz="1100" b="1" dirty="0"/>
              <a:t>F</a:t>
            </a:r>
            <a:r>
              <a:rPr lang="en-US" sz="1100" b="1" dirty="0" smtClean="0"/>
              <a:t>eels </a:t>
            </a:r>
            <a:r>
              <a:rPr lang="en-US" sz="1100" b="1" dirty="0"/>
              <a:t>A</a:t>
            </a:r>
            <a:r>
              <a:rPr lang="en-US" sz="1100" b="1" dirty="0" smtClean="0"/>
              <a:t>ppreciated.</a:t>
            </a:r>
          </a:p>
          <a:p>
            <a:pPr marL="742950" lvl="1" indent="-285750" algn="just">
              <a:buFont typeface="Wingdings" charset="2"/>
              <a:buChar char="²"/>
            </a:pPr>
            <a:r>
              <a:rPr lang="en-US" sz="1100" dirty="0" smtClean="0"/>
              <a:t>Middle childhood students often form cliques in which some students may feel left out and unwanted. </a:t>
            </a:r>
          </a:p>
          <a:p>
            <a:pPr marL="285750" indent="-285750" algn="just">
              <a:buFont typeface="Wingdings" charset="2"/>
              <a:buChar char="²"/>
            </a:pPr>
            <a:r>
              <a:rPr lang="en-US" sz="1100" b="1" dirty="0" smtClean="0"/>
              <a:t>Positive Encouragement is Key to High Self Esteem</a:t>
            </a:r>
          </a:p>
          <a:p>
            <a:pPr marL="742950" lvl="1" indent="-285750" algn="just">
              <a:buFont typeface="Wingdings" charset="2"/>
              <a:buChar char="²"/>
            </a:pPr>
            <a:r>
              <a:rPr lang="en-US" sz="1100" dirty="0" smtClean="0"/>
              <a:t>It is stated that academic self esteem is a powerful predictor of teenagers’ judgments of the importance of school and willingness to exert effort to achieve. </a:t>
            </a:r>
          </a:p>
          <a:p>
            <a:pPr marL="285750" indent="-285750" algn="just">
              <a:buFont typeface="Wingdings" charset="2"/>
              <a:buChar char="²"/>
            </a:pPr>
            <a:r>
              <a:rPr lang="en-US" sz="1100" b="1" dirty="0" smtClean="0"/>
              <a:t>Active Classroom</a:t>
            </a:r>
          </a:p>
          <a:p>
            <a:pPr marL="742950" lvl="1" indent="-285750" algn="just">
              <a:buFont typeface="Wingdings" charset="2"/>
              <a:buChar char="²"/>
            </a:pPr>
            <a:r>
              <a:rPr lang="en-US" sz="1100" dirty="0" smtClean="0"/>
              <a:t>An active classroom is a fun classroom.</a:t>
            </a:r>
          </a:p>
          <a:p>
            <a:pPr marL="742950" lvl="1" indent="-285750" algn="just">
              <a:buFont typeface="Wingdings" charset="2"/>
              <a:buChar char="²"/>
            </a:pPr>
            <a:r>
              <a:rPr lang="en-US" sz="1100" dirty="0" smtClean="0"/>
              <a:t>“Students who are instructed though constructivism rather than traditional classroom style, have gains in academic motivation, critical thinking, social and moral maturity, and positive attitudes toward school.” (</a:t>
            </a:r>
            <a:r>
              <a:rPr lang="en-US" sz="1100" dirty="0" err="1" smtClean="0"/>
              <a:t>Berk</a:t>
            </a:r>
            <a:r>
              <a:rPr lang="en-US" sz="1100" dirty="0" smtClean="0"/>
              <a:t>, 248)</a:t>
            </a:r>
          </a:p>
          <a:p>
            <a:pPr marL="285750" indent="-285750">
              <a:buFont typeface="Wingdings" charset="2"/>
              <a:buChar char="²"/>
            </a:pPr>
            <a:endParaRPr lang="en-US" sz="1100" dirty="0"/>
          </a:p>
        </p:txBody>
      </p:sp>
      <p:sp>
        <p:nvSpPr>
          <p:cNvPr id="23" name="TextBox 22"/>
          <p:cNvSpPr txBox="1"/>
          <p:nvPr/>
        </p:nvSpPr>
        <p:spPr>
          <a:xfrm>
            <a:off x="137972" y="6244970"/>
            <a:ext cx="4455342" cy="523220"/>
          </a:xfrm>
          <a:prstGeom prst="rect">
            <a:avLst/>
          </a:prstGeom>
          <a:noFill/>
        </p:spPr>
        <p:txBody>
          <a:bodyPr wrap="square" rtlCol="0">
            <a:spAutoFit/>
          </a:bodyPr>
          <a:lstStyle/>
          <a:p>
            <a:r>
              <a:rPr lang="en-US" sz="700" dirty="0" smtClean="0"/>
              <a:t>References:</a:t>
            </a:r>
          </a:p>
          <a:p>
            <a:r>
              <a:rPr lang="en-US" sz="700" dirty="0" smtClean="0"/>
              <a:t>Exploring </a:t>
            </a:r>
            <a:r>
              <a:rPr lang="en-US" sz="700" dirty="0" err="1" smtClean="0"/>
              <a:t>Adolecents</a:t>
            </a:r>
            <a:r>
              <a:rPr lang="en-US" sz="700" dirty="0" smtClean="0"/>
              <a:t> textbook</a:t>
            </a:r>
          </a:p>
          <a:p>
            <a:r>
              <a:rPr lang="en-US" sz="700" dirty="0" smtClean="0"/>
              <a:t>Winton Hills Observation</a:t>
            </a:r>
          </a:p>
          <a:p>
            <a:r>
              <a:rPr lang="en-US" sz="700" dirty="0" smtClean="0"/>
              <a:t>Research Essay </a:t>
            </a:r>
            <a:endParaRPr lang="en-US" sz="700" dirty="0"/>
          </a:p>
        </p:txBody>
      </p:sp>
      <p:graphicFrame>
        <p:nvGraphicFramePr>
          <p:cNvPr id="17" name="Diagram 16"/>
          <p:cNvGraphicFramePr/>
          <p:nvPr>
            <p:extLst>
              <p:ext uri="{D42A27DB-BD31-4B8C-83A1-F6EECF244321}">
                <p14:modId xmlns:p14="http://schemas.microsoft.com/office/powerpoint/2010/main" val="1645826936"/>
              </p:ext>
            </p:extLst>
          </p:nvPr>
        </p:nvGraphicFramePr>
        <p:xfrm>
          <a:off x="4784888" y="975890"/>
          <a:ext cx="3777367" cy="345431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947318673"/>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162</TotalTime>
  <Words>399</Words>
  <Application>Microsoft Macintosh PowerPoint</Application>
  <PresentationFormat>On-screen Show (4:3)</PresentationFormat>
  <Paragraphs>22</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Office 2004 Test Drive Thrun</dc:creator>
  <cp:lastModifiedBy>Office 2004 Test Drive Thrun</cp:lastModifiedBy>
  <cp:revision>12</cp:revision>
  <dcterms:created xsi:type="dcterms:W3CDTF">2013-10-19T22:53:20Z</dcterms:created>
  <dcterms:modified xsi:type="dcterms:W3CDTF">2013-10-20T01:35:21Z</dcterms:modified>
</cp:coreProperties>
</file>

<file path=docProps/thumbnail.jpeg>
</file>